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4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605784" y="2555748"/>
            <a:ext cx="39623" cy="1027811"/>
          </a:xfrm>
          <a:custGeom>
            <a:avLst/>
            <a:gdLst>
              <a:gd name="connsiteX0" fmla="*/ 9905 w 39623"/>
              <a:gd name="connsiteY0" fmla="*/ 9905 h 1027811"/>
              <a:gd name="connsiteX1" fmla="*/ 9905 w 39623"/>
              <a:gd name="connsiteY1" fmla="*/ 1017905 h 1027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623" h="1027811">
                <a:moveTo>
                  <a:pt x="9905" y="9905"/>
                </a:moveTo>
                <a:lnTo>
                  <a:pt x="9905" y="1017905"/>
                </a:lnTo>
              </a:path>
            </a:pathLst>
          </a:custGeom>
          <a:ln w="254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2202588" y="2768600"/>
            <a:ext cx="10740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204" b="1" dirty="0" err="1" smtClean="0">
                <a:solidFill>
                  <a:srgbClr val="365F91"/>
                </a:solidFill>
                <a:latin typeface="Times New Roman" pitchFamily="18" charset="0"/>
                <a:cs typeface="Times New Roman" pitchFamily="18" charset="0"/>
              </a:rPr>
              <a:t>Nubia</a:t>
            </a:r>
            <a:endParaRPr lang="en-US" altLang="zh-CN" sz="3204" b="1" dirty="0" smtClean="0">
              <a:solidFill>
                <a:srgbClr val="365F9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644900" y="2616200"/>
            <a:ext cx="5041900" cy="34830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17500" algn="l"/>
              </a:tabLst>
            </a:pPr>
            <a:r>
              <a:rPr lang="en-US" altLang="zh-CN" sz="2006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Android开发技术入门培训系列</a:t>
            </a:r>
            <a:endParaRPr lang="en-US" altLang="zh-CN" sz="2006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3600"/>
              </a:lnSpc>
              <a:tabLst>
                <a:tab pos="3175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（二）Android之常用UI控件开发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endParaRPr lang="en-US" altLang="zh-CN" dirty="0" smtClean="0"/>
          </a:p>
          <a:p>
            <a:pPr>
              <a:lnSpc>
                <a:spcPts val="2200"/>
              </a:lnSpc>
              <a:tabLst>
                <a:tab pos="317500" algn="l"/>
              </a:tabLst>
            </a:pPr>
            <a:endParaRPr lang="en-US" altLang="zh-CN" sz="1403" b="1" dirty="0" smtClean="0">
              <a:solidFill>
                <a:srgbClr val="000000"/>
              </a:solidFill>
              <a:latin typeface="微软雅黑" pitchFamily="18" charset="0"/>
            </a:endParaRPr>
          </a:p>
          <a:p>
            <a:pPr>
              <a:lnSpc>
                <a:spcPts val="2200"/>
              </a:lnSpc>
              <a:tabLst>
                <a:tab pos="317500" algn="l"/>
              </a:tabLst>
            </a:pPr>
            <a:endParaRPr lang="en-US" altLang="zh-CN" sz="1403" b="1" dirty="0" smtClean="0">
              <a:solidFill>
                <a:srgbClr val="000000"/>
              </a:solidFill>
              <a:latin typeface="微软雅黑" pitchFamily="18" charset="0"/>
            </a:endParaRPr>
          </a:p>
          <a:p>
            <a:pPr>
              <a:lnSpc>
                <a:spcPts val="2200"/>
              </a:lnSpc>
              <a:tabLst>
                <a:tab pos="317500" algn="l"/>
              </a:tabLst>
            </a:pPr>
            <a:endParaRPr lang="en-US" altLang="zh-CN" sz="1403" b="1" dirty="0" smtClean="0">
              <a:solidFill>
                <a:srgbClr val="000000"/>
              </a:solidFill>
              <a:latin typeface="微软雅黑" pitchFamily="18" charset="0"/>
            </a:endParaRPr>
          </a:p>
          <a:p>
            <a:pPr>
              <a:lnSpc>
                <a:spcPts val="2200"/>
              </a:lnSpc>
              <a:tabLst>
                <a:tab pos="317500" algn="l"/>
              </a:tabLst>
            </a:pP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</a:rPr>
              <a:t>				</a:t>
            </a:r>
            <a:r>
              <a:rPr lang="zh-CN" altLang="en-US" sz="1403" b="1" dirty="0" smtClean="0">
                <a:solidFill>
                  <a:srgbClr val="000000"/>
                </a:solidFill>
                <a:latin typeface="微软雅黑" pitchFamily="18" charset="0"/>
              </a:rPr>
              <a:t>创建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  <a:r>
              <a:rPr lang="zh-CN" altLang="en-US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王忠御</a:t>
            </a:r>
            <a:endParaRPr lang="en-US" altLang="zh-CN" sz="1403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dirty="0" smtClean="0"/>
              <a:t>			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版本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  <a:r>
              <a:rPr lang="en-US" altLang="zh-CN" sz="1403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V1.0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dirty="0" smtClean="0"/>
              <a:t>			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日期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  <a:r>
              <a:rPr lang="en-US" altLang="zh-CN" sz="1403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2016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年</a:t>
            </a:r>
            <a:r>
              <a:rPr lang="en-US" altLang="zh-CN" sz="1403" b="1" dirty="0" smtClean="0">
                <a:solidFill>
                  <a:srgbClr val="000000"/>
                </a:solidFill>
                <a:latin typeface="Calibri" pitchFamily="18" charset="0"/>
                <a:cs typeface="微软雅黑" pitchFamily="18" charset="0"/>
              </a:rPr>
              <a:t>7</a:t>
            </a:r>
            <a:r>
              <a:rPr lang="en-US" altLang="zh-CN" sz="14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月</a:t>
            </a:r>
            <a:r>
              <a:rPr lang="en-US" altLang="zh-CN" sz="1403" b="1" dirty="0" smtClean="0">
                <a:solidFill>
                  <a:srgbClr val="000000"/>
                </a:solidFill>
                <a:latin typeface="Calibri" pitchFamily="18" charset="0"/>
                <a:cs typeface="微软雅黑" pitchFamily="18" charset="0"/>
              </a:rPr>
              <a:t>6</a:t>
            </a:r>
            <a:r>
              <a:rPr lang="zh-CN" altLang="en-US" sz="1403" b="1" dirty="0" smtClean="0">
                <a:solidFill>
                  <a:srgbClr val="000000"/>
                </a:solidFill>
                <a:latin typeface="Calibri" pitchFamily="18" charset="0"/>
                <a:cs typeface="微软雅黑" pitchFamily="18" charset="0"/>
              </a:rPr>
              <a:t>日</a:t>
            </a:r>
            <a:endParaRPr lang="en-US" altLang="zh-CN" sz="1403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6100" y="660400"/>
            <a:ext cx="337432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1.2.5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ldpi\mdpi\hdpi\xhdpi\xxhdpi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6813" y="1323975"/>
            <a:ext cx="68103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7200" y="440436"/>
            <a:ext cx="8229600" cy="755903"/>
          </a:xfrm>
          <a:custGeom>
            <a:avLst/>
            <a:gdLst>
              <a:gd name="connsiteX0" fmla="*/ 0 w 8229600"/>
              <a:gd name="connsiteY0" fmla="*/ 755903 h 755903"/>
              <a:gd name="connsiteX1" fmla="*/ 8229600 w 8229600"/>
              <a:gd name="connsiteY1" fmla="*/ 755903 h 755903"/>
              <a:gd name="connsiteX2" fmla="*/ 8229600 w 8229600"/>
              <a:gd name="connsiteY2" fmla="*/ 0 h 755903"/>
              <a:gd name="connsiteX3" fmla="*/ 0 w 8229600"/>
              <a:gd name="connsiteY3" fmla="*/ 0 h 755903"/>
              <a:gd name="connsiteX4" fmla="*/ 0 w 8229600"/>
              <a:gd name="connsiteY4" fmla="*/ 755903 h 755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755903">
                <a:moveTo>
                  <a:pt x="0" y="755903"/>
                </a:moveTo>
                <a:lnTo>
                  <a:pt x="8229600" y="755903"/>
                </a:lnTo>
                <a:lnTo>
                  <a:pt x="8229600" y="0"/>
                </a:lnTo>
                <a:lnTo>
                  <a:pt x="0" y="0"/>
                </a:lnTo>
                <a:lnTo>
                  <a:pt x="0" y="755903"/>
                </a:lnTo>
              </a:path>
            </a:pathLst>
          </a:custGeom>
          <a:solidFill>
            <a:srgbClr val="365F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4400" y="3009900"/>
            <a:ext cx="2298700" cy="8128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31747" y="3661029"/>
            <a:ext cx="1331975" cy="12191"/>
          </a:xfrm>
          <a:custGeom>
            <a:avLst/>
            <a:gdLst>
              <a:gd name="connsiteX0" fmla="*/ 0 w 1331975"/>
              <a:gd name="connsiteY0" fmla="*/ 6095 h 12191"/>
              <a:gd name="connsiteX1" fmla="*/ 1331975 w 1331975"/>
              <a:gd name="connsiteY1" fmla="*/ 6095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1975" h="12191">
                <a:moveTo>
                  <a:pt x="0" y="6095"/>
                </a:moveTo>
                <a:lnTo>
                  <a:pt x="1331975" y="6095"/>
                </a:lnTo>
              </a:path>
            </a:pathLst>
          </a:custGeom>
          <a:ln w="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63723" y="3648836"/>
            <a:ext cx="1069847" cy="9144"/>
          </a:xfrm>
          <a:custGeom>
            <a:avLst/>
            <a:gdLst>
              <a:gd name="connsiteX0" fmla="*/ 0 w 1069847"/>
              <a:gd name="connsiteY0" fmla="*/ 4571 h 9144"/>
              <a:gd name="connsiteX1" fmla="*/ 1069847 w 1069847"/>
              <a:gd name="connsiteY1" fmla="*/ 4571 h 9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9847" h="9144">
                <a:moveTo>
                  <a:pt x="0" y="4571"/>
                </a:moveTo>
                <a:lnTo>
                  <a:pt x="1069847" y="4571"/>
                </a:lnTo>
              </a:path>
            </a:pathLst>
          </a:custGeom>
          <a:ln w="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1422400"/>
            <a:ext cx="3149600" cy="24765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6100" y="596900"/>
            <a:ext cx="3530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常用布局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59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操作系统提供下列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种布局：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89000" y="1727200"/>
            <a:ext cx="1270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strike="sngStrike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31900" y="1701800"/>
            <a:ext cx="21844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403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（线性布局）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403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（相对布局）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（框架布局）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（表格布局）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70C0"/>
                </a:solidFill>
                <a:latin typeface="Calibri" pitchFamily="18" charset="0"/>
                <a:cs typeface="Calibri" pitchFamily="18" charset="0"/>
              </a:rPr>
              <a:t>GridLayout</a:t>
            </a:r>
            <a:r>
              <a:rPr lang="en-US" altLang="zh-CN" sz="1403" dirty="0" smtClean="0">
                <a:solidFill>
                  <a:srgbClr val="0070C0"/>
                </a:solidFill>
                <a:latin typeface="微软雅黑" pitchFamily="18" charset="0"/>
                <a:cs typeface="微软雅黑" pitchFamily="18" charset="0"/>
              </a:rPr>
              <a:t>（网格布局）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7F7F7F"/>
                </a:solidFill>
                <a:latin typeface="Calibri" pitchFamily="18" charset="0"/>
                <a:cs typeface="Calibri" pitchFamily="18" charset="0"/>
              </a:rPr>
              <a:t>AbsoluteLayout</a:t>
            </a:r>
            <a:r>
              <a:rPr lang="en-US" altLang="zh-CN" sz="1403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（绝对布局）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95884" y="3700271"/>
            <a:ext cx="4281296" cy="1634108"/>
          </a:xfrm>
          <a:custGeom>
            <a:avLst/>
            <a:gdLst>
              <a:gd name="connsiteX0" fmla="*/ 330225 w 4281296"/>
              <a:gd name="connsiteY0" fmla="*/ 44196 h 1634108"/>
              <a:gd name="connsiteX1" fmla="*/ 4237100 w 4281296"/>
              <a:gd name="connsiteY1" fmla="*/ 44196 h 1634108"/>
              <a:gd name="connsiteX2" fmla="*/ 4237100 w 4281296"/>
              <a:gd name="connsiteY2" fmla="*/ 1303909 h 1634108"/>
              <a:gd name="connsiteX3" fmla="*/ 4235704 w 4281296"/>
              <a:gd name="connsiteY3" fmla="*/ 1332230 h 1634108"/>
              <a:gd name="connsiteX4" fmla="*/ 4231258 w 4281296"/>
              <a:gd name="connsiteY4" fmla="*/ 1361567 h 1634108"/>
              <a:gd name="connsiteX5" fmla="*/ 4214749 w 4281296"/>
              <a:gd name="connsiteY5" fmla="*/ 1414653 h 1634108"/>
              <a:gd name="connsiteX6" fmla="*/ 4188079 w 4281296"/>
              <a:gd name="connsiteY6" fmla="*/ 1463294 h 1634108"/>
              <a:gd name="connsiteX7" fmla="*/ 4153281 w 4281296"/>
              <a:gd name="connsiteY7" fmla="*/ 1506093 h 1634108"/>
              <a:gd name="connsiteX8" fmla="*/ 4110481 w 4281296"/>
              <a:gd name="connsiteY8" fmla="*/ 1540891 h 1634108"/>
              <a:gd name="connsiteX9" fmla="*/ 4061840 w 4281296"/>
              <a:gd name="connsiteY9" fmla="*/ 1567561 h 1634108"/>
              <a:gd name="connsiteX10" fmla="*/ 4008755 w 4281296"/>
              <a:gd name="connsiteY10" fmla="*/ 1584198 h 1634108"/>
              <a:gd name="connsiteX11" fmla="*/ 3979290 w 4281296"/>
              <a:gd name="connsiteY11" fmla="*/ 1588516 h 1634108"/>
              <a:gd name="connsiteX12" fmla="*/ 3951096 w 4281296"/>
              <a:gd name="connsiteY12" fmla="*/ 1589913 h 1634108"/>
              <a:gd name="connsiteX13" fmla="*/ 44195 w 4281296"/>
              <a:gd name="connsiteY13" fmla="*/ 1589913 h 1634108"/>
              <a:gd name="connsiteX14" fmla="*/ 44195 w 4281296"/>
              <a:gd name="connsiteY14" fmla="*/ 330200 h 1634108"/>
              <a:gd name="connsiteX15" fmla="*/ 45542 w 4281296"/>
              <a:gd name="connsiteY15" fmla="*/ 301879 h 1634108"/>
              <a:gd name="connsiteX16" fmla="*/ 49949 w 4281296"/>
              <a:gd name="connsiteY16" fmla="*/ 272542 h 1634108"/>
              <a:gd name="connsiteX17" fmla="*/ 66573 w 4281296"/>
              <a:gd name="connsiteY17" fmla="*/ 219456 h 1634108"/>
              <a:gd name="connsiteX18" fmla="*/ 93243 w 4281296"/>
              <a:gd name="connsiteY18" fmla="*/ 170815 h 1634108"/>
              <a:gd name="connsiteX19" fmla="*/ 128015 w 4281296"/>
              <a:gd name="connsiteY19" fmla="*/ 128016 h 1634108"/>
              <a:gd name="connsiteX20" fmla="*/ 170776 w 4281296"/>
              <a:gd name="connsiteY20" fmla="*/ 93218 h 1634108"/>
              <a:gd name="connsiteX21" fmla="*/ 219430 w 4281296"/>
              <a:gd name="connsiteY21" fmla="*/ 66548 h 1634108"/>
              <a:gd name="connsiteX22" fmla="*/ 272529 w 4281296"/>
              <a:gd name="connsiteY22" fmla="*/ 49911 h 1634108"/>
              <a:gd name="connsiteX23" fmla="*/ 301942 w 4281296"/>
              <a:gd name="connsiteY23" fmla="*/ 45593 h 1634108"/>
              <a:gd name="connsiteX24" fmla="*/ 330225 w 4281296"/>
              <a:gd name="connsiteY24" fmla="*/ 44196 h 1634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281296" h="1634108">
                <a:moveTo>
                  <a:pt x="330225" y="44196"/>
                </a:moveTo>
                <a:lnTo>
                  <a:pt x="4237100" y="44196"/>
                </a:lnTo>
                <a:lnTo>
                  <a:pt x="4237100" y="1303909"/>
                </a:lnTo>
                <a:lnTo>
                  <a:pt x="4235704" y="1332230"/>
                </a:lnTo>
                <a:lnTo>
                  <a:pt x="4231258" y="1361567"/>
                </a:lnTo>
                <a:lnTo>
                  <a:pt x="4214749" y="1414653"/>
                </a:lnTo>
                <a:lnTo>
                  <a:pt x="4188079" y="1463294"/>
                </a:lnTo>
                <a:lnTo>
                  <a:pt x="4153281" y="1506093"/>
                </a:lnTo>
                <a:lnTo>
                  <a:pt x="4110481" y="1540891"/>
                </a:lnTo>
                <a:lnTo>
                  <a:pt x="4061840" y="1567561"/>
                </a:lnTo>
                <a:lnTo>
                  <a:pt x="4008755" y="1584198"/>
                </a:lnTo>
                <a:lnTo>
                  <a:pt x="3979290" y="1588516"/>
                </a:lnTo>
                <a:lnTo>
                  <a:pt x="3951096" y="1589913"/>
                </a:lnTo>
                <a:lnTo>
                  <a:pt x="44195" y="1589913"/>
                </a:lnTo>
                <a:lnTo>
                  <a:pt x="44195" y="330200"/>
                </a:lnTo>
                <a:lnTo>
                  <a:pt x="45542" y="301879"/>
                </a:lnTo>
                <a:lnTo>
                  <a:pt x="49949" y="272542"/>
                </a:lnTo>
                <a:lnTo>
                  <a:pt x="66573" y="219456"/>
                </a:lnTo>
                <a:lnTo>
                  <a:pt x="93243" y="170815"/>
                </a:lnTo>
                <a:lnTo>
                  <a:pt x="128015" y="128016"/>
                </a:lnTo>
                <a:lnTo>
                  <a:pt x="170776" y="93218"/>
                </a:lnTo>
                <a:lnTo>
                  <a:pt x="219430" y="66548"/>
                </a:lnTo>
                <a:lnTo>
                  <a:pt x="272529" y="49911"/>
                </a:lnTo>
                <a:lnTo>
                  <a:pt x="301942" y="45593"/>
                </a:lnTo>
                <a:lnTo>
                  <a:pt x="330225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3429000"/>
            <a:ext cx="4813300" cy="21717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78613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线性布局，在这个布局里的所有控件都按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横向（</a:t>
            </a:r>
            <a:r>
              <a:rPr lang="en-US" altLang="zh-CN" sz="1598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horizontal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）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或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纵向（</a:t>
            </a:r>
            <a:r>
              <a:rPr lang="en-US" altLang="zh-CN" sz="1598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vertical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）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依次排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01700" y="2501900"/>
            <a:ext cx="1270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2476500"/>
            <a:ext cx="2311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容易上手；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布局里的控件互不覆盖；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方便按比例分割、显示视图。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596900"/>
            <a:ext cx="241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2.1.1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场景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14</a:t>
            </a:r>
          </a:p>
        </p:txBody>
      </p:sp>
      <p:sp>
        <p:nvSpPr>
          <p:cNvPr id="7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00200"/>
            <a:ext cx="64865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788"/>
            <a:ext cx="2527426" cy="384987"/>
          </a:xfrm>
          <a:custGeom>
            <a:avLst/>
            <a:gdLst>
              <a:gd name="connsiteX0" fmla="*/ 0 w 2527426"/>
              <a:gd name="connsiteY0" fmla="*/ 384987 h 384987"/>
              <a:gd name="connsiteX1" fmla="*/ 2527426 w 2527426"/>
              <a:gd name="connsiteY1" fmla="*/ 384987 h 384987"/>
              <a:gd name="connsiteX2" fmla="*/ 2527426 w 2527426"/>
              <a:gd name="connsiteY2" fmla="*/ 0 h 384987"/>
              <a:gd name="connsiteX3" fmla="*/ 0 w 2527426"/>
              <a:gd name="connsiteY3" fmla="*/ 0 h 384987"/>
              <a:gd name="connsiteX4" fmla="*/ 0 w 2527426"/>
              <a:gd name="connsiteY4" fmla="*/ 384987 h 384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84987">
                <a:moveTo>
                  <a:pt x="0" y="384987"/>
                </a:moveTo>
                <a:lnTo>
                  <a:pt x="2527426" y="384987"/>
                </a:lnTo>
                <a:lnTo>
                  <a:pt x="2527426" y="0"/>
                </a:lnTo>
                <a:lnTo>
                  <a:pt x="0" y="0"/>
                </a:lnTo>
                <a:lnTo>
                  <a:pt x="0" y="38498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84626" y="1124788"/>
            <a:ext cx="5702172" cy="384987"/>
          </a:xfrm>
          <a:custGeom>
            <a:avLst/>
            <a:gdLst>
              <a:gd name="connsiteX0" fmla="*/ 0 w 5702172"/>
              <a:gd name="connsiteY0" fmla="*/ 384987 h 384987"/>
              <a:gd name="connsiteX1" fmla="*/ 5702173 w 5702172"/>
              <a:gd name="connsiteY1" fmla="*/ 384987 h 384987"/>
              <a:gd name="connsiteX2" fmla="*/ 5702173 w 5702172"/>
              <a:gd name="connsiteY2" fmla="*/ 0 h 384987"/>
              <a:gd name="connsiteX3" fmla="*/ 0 w 5702172"/>
              <a:gd name="connsiteY3" fmla="*/ 0 h 384987"/>
              <a:gd name="connsiteX4" fmla="*/ 0 w 5702172"/>
              <a:gd name="connsiteY4" fmla="*/ 384987 h 384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84987">
                <a:moveTo>
                  <a:pt x="0" y="384987"/>
                </a:moveTo>
                <a:lnTo>
                  <a:pt x="5702173" y="384987"/>
                </a:lnTo>
                <a:lnTo>
                  <a:pt x="5702173" y="0"/>
                </a:lnTo>
                <a:lnTo>
                  <a:pt x="0" y="0"/>
                </a:lnTo>
                <a:lnTo>
                  <a:pt x="0" y="384987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" y="1509674"/>
            <a:ext cx="2527426" cy="609574"/>
          </a:xfrm>
          <a:custGeom>
            <a:avLst/>
            <a:gdLst>
              <a:gd name="connsiteX0" fmla="*/ 0 w 2527426"/>
              <a:gd name="connsiteY0" fmla="*/ 609574 h 609574"/>
              <a:gd name="connsiteX1" fmla="*/ 2527426 w 2527426"/>
              <a:gd name="connsiteY1" fmla="*/ 609574 h 609574"/>
              <a:gd name="connsiteX2" fmla="*/ 2527426 w 2527426"/>
              <a:gd name="connsiteY2" fmla="*/ 0 h 609574"/>
              <a:gd name="connsiteX3" fmla="*/ 0 w 2527426"/>
              <a:gd name="connsiteY3" fmla="*/ 0 h 609574"/>
              <a:gd name="connsiteX4" fmla="*/ 0 w 2527426"/>
              <a:gd name="connsiteY4" fmla="*/ 609574 h 609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609574">
                <a:moveTo>
                  <a:pt x="0" y="609574"/>
                </a:moveTo>
                <a:lnTo>
                  <a:pt x="2527426" y="609574"/>
                </a:lnTo>
                <a:lnTo>
                  <a:pt x="2527426" y="0"/>
                </a:lnTo>
                <a:lnTo>
                  <a:pt x="0" y="0"/>
                </a:lnTo>
                <a:lnTo>
                  <a:pt x="0" y="60957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984626" y="1509674"/>
            <a:ext cx="5702172" cy="609574"/>
          </a:xfrm>
          <a:custGeom>
            <a:avLst/>
            <a:gdLst>
              <a:gd name="connsiteX0" fmla="*/ 0 w 5702172"/>
              <a:gd name="connsiteY0" fmla="*/ 609574 h 609574"/>
              <a:gd name="connsiteX1" fmla="*/ 5702173 w 5702172"/>
              <a:gd name="connsiteY1" fmla="*/ 609574 h 609574"/>
              <a:gd name="connsiteX2" fmla="*/ 5702173 w 5702172"/>
              <a:gd name="connsiteY2" fmla="*/ 0 h 609574"/>
              <a:gd name="connsiteX3" fmla="*/ 0 w 5702172"/>
              <a:gd name="connsiteY3" fmla="*/ 0 h 609574"/>
              <a:gd name="connsiteX4" fmla="*/ 0 w 5702172"/>
              <a:gd name="connsiteY4" fmla="*/ 609574 h 609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609574">
                <a:moveTo>
                  <a:pt x="0" y="609574"/>
                </a:moveTo>
                <a:lnTo>
                  <a:pt x="5702173" y="609574"/>
                </a:lnTo>
                <a:lnTo>
                  <a:pt x="5702173" y="0"/>
                </a:lnTo>
                <a:lnTo>
                  <a:pt x="0" y="0"/>
                </a:lnTo>
                <a:lnTo>
                  <a:pt x="0" y="60957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" y="2119274"/>
            <a:ext cx="2527426" cy="352907"/>
          </a:xfrm>
          <a:custGeom>
            <a:avLst/>
            <a:gdLst>
              <a:gd name="connsiteX0" fmla="*/ 0 w 2527426"/>
              <a:gd name="connsiteY0" fmla="*/ 352907 h 352907"/>
              <a:gd name="connsiteX1" fmla="*/ 2527426 w 2527426"/>
              <a:gd name="connsiteY1" fmla="*/ 352907 h 352907"/>
              <a:gd name="connsiteX2" fmla="*/ 2527426 w 2527426"/>
              <a:gd name="connsiteY2" fmla="*/ 0 h 352907"/>
              <a:gd name="connsiteX3" fmla="*/ 0 w 2527426"/>
              <a:gd name="connsiteY3" fmla="*/ 0 h 352907"/>
              <a:gd name="connsiteX4" fmla="*/ 0 w 2527426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52907">
                <a:moveTo>
                  <a:pt x="0" y="352907"/>
                </a:moveTo>
                <a:lnTo>
                  <a:pt x="2527426" y="352907"/>
                </a:lnTo>
                <a:lnTo>
                  <a:pt x="2527426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84626" y="2119274"/>
            <a:ext cx="5702172" cy="352907"/>
          </a:xfrm>
          <a:custGeom>
            <a:avLst/>
            <a:gdLst>
              <a:gd name="connsiteX0" fmla="*/ 0 w 5702172"/>
              <a:gd name="connsiteY0" fmla="*/ 352907 h 352907"/>
              <a:gd name="connsiteX1" fmla="*/ 5702173 w 5702172"/>
              <a:gd name="connsiteY1" fmla="*/ 352907 h 352907"/>
              <a:gd name="connsiteX2" fmla="*/ 5702173 w 5702172"/>
              <a:gd name="connsiteY2" fmla="*/ 0 h 352907"/>
              <a:gd name="connsiteX3" fmla="*/ 0 w 5702172"/>
              <a:gd name="connsiteY3" fmla="*/ 0 h 352907"/>
              <a:gd name="connsiteX4" fmla="*/ 0 w 5702172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52907">
                <a:moveTo>
                  <a:pt x="0" y="352907"/>
                </a:moveTo>
                <a:lnTo>
                  <a:pt x="5702173" y="352907"/>
                </a:lnTo>
                <a:lnTo>
                  <a:pt x="5702173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7200" y="2472207"/>
            <a:ext cx="2527426" cy="352907"/>
          </a:xfrm>
          <a:custGeom>
            <a:avLst/>
            <a:gdLst>
              <a:gd name="connsiteX0" fmla="*/ 0 w 2527426"/>
              <a:gd name="connsiteY0" fmla="*/ 352907 h 352907"/>
              <a:gd name="connsiteX1" fmla="*/ 2527426 w 2527426"/>
              <a:gd name="connsiteY1" fmla="*/ 352907 h 352907"/>
              <a:gd name="connsiteX2" fmla="*/ 2527426 w 2527426"/>
              <a:gd name="connsiteY2" fmla="*/ 0 h 352907"/>
              <a:gd name="connsiteX3" fmla="*/ 0 w 2527426"/>
              <a:gd name="connsiteY3" fmla="*/ 0 h 352907"/>
              <a:gd name="connsiteX4" fmla="*/ 0 w 2527426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52907">
                <a:moveTo>
                  <a:pt x="0" y="352907"/>
                </a:moveTo>
                <a:lnTo>
                  <a:pt x="2527426" y="352907"/>
                </a:lnTo>
                <a:lnTo>
                  <a:pt x="2527426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84626" y="2472207"/>
            <a:ext cx="5702172" cy="352907"/>
          </a:xfrm>
          <a:custGeom>
            <a:avLst/>
            <a:gdLst>
              <a:gd name="connsiteX0" fmla="*/ 0 w 5702172"/>
              <a:gd name="connsiteY0" fmla="*/ 352907 h 352907"/>
              <a:gd name="connsiteX1" fmla="*/ 5702173 w 5702172"/>
              <a:gd name="connsiteY1" fmla="*/ 352907 h 352907"/>
              <a:gd name="connsiteX2" fmla="*/ 5702173 w 5702172"/>
              <a:gd name="connsiteY2" fmla="*/ 0 h 352907"/>
              <a:gd name="connsiteX3" fmla="*/ 0 w 5702172"/>
              <a:gd name="connsiteY3" fmla="*/ 0 h 352907"/>
              <a:gd name="connsiteX4" fmla="*/ 0 w 5702172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52907">
                <a:moveTo>
                  <a:pt x="0" y="352907"/>
                </a:moveTo>
                <a:lnTo>
                  <a:pt x="5702173" y="352907"/>
                </a:lnTo>
                <a:lnTo>
                  <a:pt x="5702173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" y="2825140"/>
            <a:ext cx="2527426" cy="352907"/>
          </a:xfrm>
          <a:custGeom>
            <a:avLst/>
            <a:gdLst>
              <a:gd name="connsiteX0" fmla="*/ 0 w 2527426"/>
              <a:gd name="connsiteY0" fmla="*/ 352907 h 352907"/>
              <a:gd name="connsiteX1" fmla="*/ 2527426 w 2527426"/>
              <a:gd name="connsiteY1" fmla="*/ 352907 h 352907"/>
              <a:gd name="connsiteX2" fmla="*/ 2527426 w 2527426"/>
              <a:gd name="connsiteY2" fmla="*/ 0 h 352907"/>
              <a:gd name="connsiteX3" fmla="*/ 0 w 2527426"/>
              <a:gd name="connsiteY3" fmla="*/ 0 h 352907"/>
              <a:gd name="connsiteX4" fmla="*/ 0 w 2527426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52907">
                <a:moveTo>
                  <a:pt x="0" y="352907"/>
                </a:moveTo>
                <a:lnTo>
                  <a:pt x="2527426" y="352907"/>
                </a:lnTo>
                <a:lnTo>
                  <a:pt x="2527426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84626" y="2825140"/>
            <a:ext cx="5702172" cy="352907"/>
          </a:xfrm>
          <a:custGeom>
            <a:avLst/>
            <a:gdLst>
              <a:gd name="connsiteX0" fmla="*/ 0 w 5702172"/>
              <a:gd name="connsiteY0" fmla="*/ 352907 h 352907"/>
              <a:gd name="connsiteX1" fmla="*/ 5702173 w 5702172"/>
              <a:gd name="connsiteY1" fmla="*/ 352907 h 352907"/>
              <a:gd name="connsiteX2" fmla="*/ 5702173 w 5702172"/>
              <a:gd name="connsiteY2" fmla="*/ 0 h 352907"/>
              <a:gd name="connsiteX3" fmla="*/ 0 w 5702172"/>
              <a:gd name="connsiteY3" fmla="*/ 0 h 352907"/>
              <a:gd name="connsiteX4" fmla="*/ 0 w 5702172"/>
              <a:gd name="connsiteY4" fmla="*/ 352907 h 352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52907">
                <a:moveTo>
                  <a:pt x="0" y="352907"/>
                </a:moveTo>
                <a:lnTo>
                  <a:pt x="5702173" y="352907"/>
                </a:lnTo>
                <a:lnTo>
                  <a:pt x="5702173" y="0"/>
                </a:lnTo>
                <a:lnTo>
                  <a:pt x="0" y="0"/>
                </a:lnTo>
                <a:lnTo>
                  <a:pt x="0" y="352907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978276" y="1112011"/>
            <a:ext cx="25400" cy="2078735"/>
          </a:xfrm>
          <a:custGeom>
            <a:avLst/>
            <a:gdLst>
              <a:gd name="connsiteX0" fmla="*/ 6350 w 25400"/>
              <a:gd name="connsiteY0" fmla="*/ 6350 h 2078735"/>
              <a:gd name="connsiteX1" fmla="*/ 6350 w 25400"/>
              <a:gd name="connsiteY1" fmla="*/ 2072386 h 2078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78735">
                <a:moveTo>
                  <a:pt x="6350" y="6350"/>
                </a:moveTo>
                <a:lnTo>
                  <a:pt x="6350" y="207238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31800" y="1490725"/>
            <a:ext cx="8280400" cy="76200"/>
          </a:xfrm>
          <a:custGeom>
            <a:avLst/>
            <a:gdLst>
              <a:gd name="connsiteX0" fmla="*/ 19050 w 8280400"/>
              <a:gd name="connsiteY0" fmla="*/ 19050 h 76200"/>
              <a:gd name="connsiteX1" fmla="*/ 8261350 w 8280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80400" h="762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4500" y="2112898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4500" y="246583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4500" y="2818764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0850" y="1112011"/>
            <a:ext cx="25400" cy="2078735"/>
          </a:xfrm>
          <a:custGeom>
            <a:avLst/>
            <a:gdLst>
              <a:gd name="connsiteX0" fmla="*/ 6350 w 25400"/>
              <a:gd name="connsiteY0" fmla="*/ 6350 h 2078735"/>
              <a:gd name="connsiteX1" fmla="*/ 6350 w 25400"/>
              <a:gd name="connsiteY1" fmla="*/ 2072386 h 2078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78735">
                <a:moveTo>
                  <a:pt x="6350" y="6350"/>
                </a:moveTo>
                <a:lnTo>
                  <a:pt x="6350" y="207238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680450" y="1112011"/>
            <a:ext cx="25400" cy="2078735"/>
          </a:xfrm>
          <a:custGeom>
            <a:avLst/>
            <a:gdLst>
              <a:gd name="connsiteX0" fmla="*/ 6350 w 25400"/>
              <a:gd name="connsiteY0" fmla="*/ 6350 h 2078735"/>
              <a:gd name="connsiteX1" fmla="*/ 6350 w 25400"/>
              <a:gd name="connsiteY1" fmla="*/ 2072386 h 2078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78735">
                <a:moveTo>
                  <a:pt x="6350" y="6350"/>
                </a:moveTo>
                <a:lnTo>
                  <a:pt x="6350" y="207238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4500" y="1118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44500" y="3171698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546100" y="596900"/>
            <a:ext cx="287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2.1.2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特有属性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46100" y="1155700"/>
            <a:ext cx="14478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598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orientation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layout_weight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layout_gravity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gravity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073400" y="1155700"/>
            <a:ext cx="49530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layout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中内部的排列方向为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horizontal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（水平）和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vertical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（垂直），默认为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horizontal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表示控件权重，以父控件为整体单位来计算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表示控件本身在父控件的位置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表示控件内容在该控件中的位置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" y="2578100"/>
            <a:ext cx="8432800" cy="17018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241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2.1.3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2731" y="3700271"/>
            <a:ext cx="4529709" cy="1110995"/>
          </a:xfrm>
          <a:custGeom>
            <a:avLst/>
            <a:gdLst>
              <a:gd name="connsiteX0" fmla="*/ 242138 w 4529709"/>
              <a:gd name="connsiteY0" fmla="*/ 44196 h 1110995"/>
              <a:gd name="connsiteX1" fmla="*/ 4485513 w 4529709"/>
              <a:gd name="connsiteY1" fmla="*/ 44196 h 1110995"/>
              <a:gd name="connsiteX2" fmla="*/ 4485513 w 4529709"/>
              <a:gd name="connsiteY2" fmla="*/ 869315 h 1110995"/>
              <a:gd name="connsiteX3" fmla="*/ 4481702 w 4529709"/>
              <a:gd name="connsiteY3" fmla="*/ 907288 h 1110995"/>
              <a:gd name="connsiteX4" fmla="*/ 4469891 w 4529709"/>
              <a:gd name="connsiteY4" fmla="*/ 945134 h 1110995"/>
              <a:gd name="connsiteX5" fmla="*/ 4451477 w 4529709"/>
              <a:gd name="connsiteY5" fmla="*/ 978916 h 1110995"/>
              <a:gd name="connsiteX6" fmla="*/ 4427093 w 4529709"/>
              <a:gd name="connsiteY6" fmla="*/ 1008380 h 1110995"/>
              <a:gd name="connsiteX7" fmla="*/ 4397502 w 4529709"/>
              <a:gd name="connsiteY7" fmla="*/ 1032891 h 1110995"/>
              <a:gd name="connsiteX8" fmla="*/ 4363212 w 4529709"/>
              <a:gd name="connsiteY8" fmla="*/ 1051306 h 1110995"/>
              <a:gd name="connsiteX9" fmla="*/ 4325620 w 4529709"/>
              <a:gd name="connsiteY9" fmla="*/ 1062990 h 1110995"/>
              <a:gd name="connsiteX10" fmla="*/ 4287520 w 4529709"/>
              <a:gd name="connsiteY10" fmla="*/ 1066800 h 1110995"/>
              <a:gd name="connsiteX11" fmla="*/ 44195 w 4529709"/>
              <a:gd name="connsiteY11" fmla="*/ 1066800 h 1110995"/>
              <a:gd name="connsiteX12" fmla="*/ 44195 w 4529709"/>
              <a:gd name="connsiteY12" fmla="*/ 242189 h 1110995"/>
              <a:gd name="connsiteX13" fmla="*/ 48044 w 4529709"/>
              <a:gd name="connsiteY13" fmla="*/ 204089 h 1110995"/>
              <a:gd name="connsiteX14" fmla="*/ 59753 w 4529709"/>
              <a:gd name="connsiteY14" fmla="*/ 166497 h 1110995"/>
              <a:gd name="connsiteX15" fmla="*/ 78130 w 4529709"/>
              <a:gd name="connsiteY15" fmla="*/ 132207 h 1110995"/>
              <a:gd name="connsiteX16" fmla="*/ 102641 w 4529709"/>
              <a:gd name="connsiteY16" fmla="*/ 102616 h 1110995"/>
              <a:gd name="connsiteX17" fmla="*/ 132257 w 4529709"/>
              <a:gd name="connsiteY17" fmla="*/ 78105 h 1110995"/>
              <a:gd name="connsiteX18" fmla="*/ 166471 w 4529709"/>
              <a:gd name="connsiteY18" fmla="*/ 59690 h 1110995"/>
              <a:gd name="connsiteX19" fmla="*/ 204139 w 4529709"/>
              <a:gd name="connsiteY19" fmla="*/ 48006 h 1110995"/>
              <a:gd name="connsiteX20" fmla="*/ 242138 w 4529709"/>
              <a:gd name="connsiteY20" fmla="*/ 44196 h 1110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529709" h="1110995">
                <a:moveTo>
                  <a:pt x="242138" y="44196"/>
                </a:moveTo>
                <a:lnTo>
                  <a:pt x="4485513" y="44196"/>
                </a:lnTo>
                <a:lnTo>
                  <a:pt x="4485513" y="869315"/>
                </a:lnTo>
                <a:lnTo>
                  <a:pt x="4481702" y="907288"/>
                </a:lnTo>
                <a:lnTo>
                  <a:pt x="4469891" y="945134"/>
                </a:lnTo>
                <a:lnTo>
                  <a:pt x="4451477" y="978916"/>
                </a:lnTo>
                <a:lnTo>
                  <a:pt x="4427093" y="1008380"/>
                </a:lnTo>
                <a:lnTo>
                  <a:pt x="4397502" y="1032891"/>
                </a:lnTo>
                <a:lnTo>
                  <a:pt x="4363212" y="1051306"/>
                </a:lnTo>
                <a:lnTo>
                  <a:pt x="4325620" y="1062990"/>
                </a:lnTo>
                <a:lnTo>
                  <a:pt x="4287520" y="1066800"/>
                </a:lnTo>
                <a:lnTo>
                  <a:pt x="44195" y="1066800"/>
                </a:lnTo>
                <a:lnTo>
                  <a:pt x="44195" y="242189"/>
                </a:lnTo>
                <a:lnTo>
                  <a:pt x="48044" y="204089"/>
                </a:lnTo>
                <a:lnTo>
                  <a:pt x="59753" y="166497"/>
                </a:lnTo>
                <a:lnTo>
                  <a:pt x="78130" y="132207"/>
                </a:lnTo>
                <a:lnTo>
                  <a:pt x="102641" y="102616"/>
                </a:lnTo>
                <a:lnTo>
                  <a:pt x="132257" y="78105"/>
                </a:lnTo>
                <a:lnTo>
                  <a:pt x="166471" y="59690"/>
                </a:lnTo>
                <a:lnTo>
                  <a:pt x="204139" y="48006"/>
                </a:lnTo>
                <a:lnTo>
                  <a:pt x="242138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3429000"/>
            <a:ext cx="5067300" cy="16510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17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64262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相对布局，允许子元素指定它们相对于其父元素或兄弟元素的位置。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01700" y="2159000"/>
            <a:ext cx="1016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90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70000" y="2108200"/>
            <a:ext cx="4622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属性多；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灵活性高；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操作难度大；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属性之间产生冲突的的可能性也大，使用时要多做些测试。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596900"/>
            <a:ext cx="2590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2.2.1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场景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76350"/>
            <a:ext cx="6705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711"/>
            <a:ext cx="1666494" cy="335280"/>
          </a:xfrm>
          <a:custGeom>
            <a:avLst/>
            <a:gdLst>
              <a:gd name="connsiteX0" fmla="*/ 0 w 1666494"/>
              <a:gd name="connsiteY0" fmla="*/ 335280 h 335280"/>
              <a:gd name="connsiteX1" fmla="*/ 1666494 w 1666494"/>
              <a:gd name="connsiteY1" fmla="*/ 335280 h 335280"/>
              <a:gd name="connsiteX2" fmla="*/ 1666494 w 1666494"/>
              <a:gd name="connsiteY2" fmla="*/ 0 h 335280"/>
              <a:gd name="connsiteX3" fmla="*/ 0 w 1666494"/>
              <a:gd name="connsiteY3" fmla="*/ 0 h 335280"/>
              <a:gd name="connsiteX4" fmla="*/ 0 w 1666494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6494" h="335280">
                <a:moveTo>
                  <a:pt x="0" y="335280"/>
                </a:moveTo>
                <a:lnTo>
                  <a:pt x="1666494" y="335280"/>
                </a:lnTo>
                <a:lnTo>
                  <a:pt x="1666494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23694" y="1124711"/>
            <a:ext cx="3528440" cy="335280"/>
          </a:xfrm>
          <a:custGeom>
            <a:avLst/>
            <a:gdLst>
              <a:gd name="connsiteX0" fmla="*/ 0 w 3528440"/>
              <a:gd name="connsiteY0" fmla="*/ 335280 h 335280"/>
              <a:gd name="connsiteX1" fmla="*/ 3528440 w 3528440"/>
              <a:gd name="connsiteY1" fmla="*/ 335280 h 335280"/>
              <a:gd name="connsiteX2" fmla="*/ 3528440 w 3528440"/>
              <a:gd name="connsiteY2" fmla="*/ 0 h 335280"/>
              <a:gd name="connsiteX3" fmla="*/ 0 w 3528440"/>
              <a:gd name="connsiteY3" fmla="*/ 0 h 335280"/>
              <a:gd name="connsiteX4" fmla="*/ 0 w 3528440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80">
                <a:moveTo>
                  <a:pt x="0" y="335280"/>
                </a:moveTo>
                <a:lnTo>
                  <a:pt x="3528440" y="335280"/>
                </a:lnTo>
                <a:lnTo>
                  <a:pt x="3528440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652134" y="1124711"/>
            <a:ext cx="3034665" cy="335280"/>
          </a:xfrm>
          <a:custGeom>
            <a:avLst/>
            <a:gdLst>
              <a:gd name="connsiteX0" fmla="*/ 0 w 3034665"/>
              <a:gd name="connsiteY0" fmla="*/ 335280 h 335280"/>
              <a:gd name="connsiteX1" fmla="*/ 3034665 w 3034665"/>
              <a:gd name="connsiteY1" fmla="*/ 335280 h 335280"/>
              <a:gd name="connsiteX2" fmla="*/ 3034665 w 3034665"/>
              <a:gd name="connsiteY2" fmla="*/ 0 h 335280"/>
              <a:gd name="connsiteX3" fmla="*/ 0 w 3034665"/>
              <a:gd name="connsiteY3" fmla="*/ 0 h 335280"/>
              <a:gd name="connsiteX4" fmla="*/ 0 w 3034665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80">
                <a:moveTo>
                  <a:pt x="0" y="335280"/>
                </a:moveTo>
                <a:lnTo>
                  <a:pt x="3034665" y="335280"/>
                </a:lnTo>
                <a:lnTo>
                  <a:pt x="3034665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7200" y="1459991"/>
            <a:ext cx="1666494" cy="2255520"/>
          </a:xfrm>
          <a:custGeom>
            <a:avLst/>
            <a:gdLst>
              <a:gd name="connsiteX0" fmla="*/ 0 w 1666494"/>
              <a:gd name="connsiteY0" fmla="*/ 2255519 h 2255520"/>
              <a:gd name="connsiteX1" fmla="*/ 1666494 w 1666494"/>
              <a:gd name="connsiteY1" fmla="*/ 2255519 h 2255520"/>
              <a:gd name="connsiteX2" fmla="*/ 1666494 w 1666494"/>
              <a:gd name="connsiteY2" fmla="*/ 0 h 2255520"/>
              <a:gd name="connsiteX3" fmla="*/ 0 w 1666494"/>
              <a:gd name="connsiteY3" fmla="*/ 0 h 2255520"/>
              <a:gd name="connsiteX4" fmla="*/ 0 w 1666494"/>
              <a:gd name="connsiteY4" fmla="*/ 2255519 h 2255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6494" h="2255520">
                <a:moveTo>
                  <a:pt x="0" y="2255519"/>
                </a:moveTo>
                <a:lnTo>
                  <a:pt x="1666494" y="2255519"/>
                </a:lnTo>
                <a:lnTo>
                  <a:pt x="1666494" y="0"/>
                </a:lnTo>
                <a:lnTo>
                  <a:pt x="0" y="0"/>
                </a:lnTo>
                <a:lnTo>
                  <a:pt x="0" y="225551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123694" y="1459991"/>
            <a:ext cx="3528440" cy="335280"/>
          </a:xfrm>
          <a:custGeom>
            <a:avLst/>
            <a:gdLst>
              <a:gd name="connsiteX0" fmla="*/ 0 w 3528440"/>
              <a:gd name="connsiteY0" fmla="*/ 335280 h 335280"/>
              <a:gd name="connsiteX1" fmla="*/ 3528440 w 3528440"/>
              <a:gd name="connsiteY1" fmla="*/ 335280 h 335280"/>
              <a:gd name="connsiteX2" fmla="*/ 3528440 w 3528440"/>
              <a:gd name="connsiteY2" fmla="*/ 0 h 335280"/>
              <a:gd name="connsiteX3" fmla="*/ 0 w 3528440"/>
              <a:gd name="connsiteY3" fmla="*/ 0 h 335280"/>
              <a:gd name="connsiteX4" fmla="*/ 0 w 3528440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80">
                <a:moveTo>
                  <a:pt x="0" y="335280"/>
                </a:moveTo>
                <a:lnTo>
                  <a:pt x="3528440" y="335280"/>
                </a:lnTo>
                <a:lnTo>
                  <a:pt x="3528440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652134" y="1459991"/>
            <a:ext cx="3034665" cy="335280"/>
          </a:xfrm>
          <a:custGeom>
            <a:avLst/>
            <a:gdLst>
              <a:gd name="connsiteX0" fmla="*/ 0 w 3034665"/>
              <a:gd name="connsiteY0" fmla="*/ 335280 h 335280"/>
              <a:gd name="connsiteX1" fmla="*/ 3034665 w 3034665"/>
              <a:gd name="connsiteY1" fmla="*/ 335280 h 335280"/>
              <a:gd name="connsiteX2" fmla="*/ 3034665 w 3034665"/>
              <a:gd name="connsiteY2" fmla="*/ 0 h 335280"/>
              <a:gd name="connsiteX3" fmla="*/ 0 w 3034665"/>
              <a:gd name="connsiteY3" fmla="*/ 0 h 335280"/>
              <a:gd name="connsiteX4" fmla="*/ 0 w 3034665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80">
                <a:moveTo>
                  <a:pt x="0" y="335280"/>
                </a:moveTo>
                <a:lnTo>
                  <a:pt x="3034665" y="335280"/>
                </a:lnTo>
                <a:lnTo>
                  <a:pt x="3034665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123694" y="1795272"/>
            <a:ext cx="3528440" cy="335279"/>
          </a:xfrm>
          <a:custGeom>
            <a:avLst/>
            <a:gdLst>
              <a:gd name="connsiteX0" fmla="*/ 0 w 3528440"/>
              <a:gd name="connsiteY0" fmla="*/ 335279 h 335279"/>
              <a:gd name="connsiteX1" fmla="*/ 3528440 w 3528440"/>
              <a:gd name="connsiteY1" fmla="*/ 335279 h 335279"/>
              <a:gd name="connsiteX2" fmla="*/ 3528440 w 3528440"/>
              <a:gd name="connsiteY2" fmla="*/ 0 h 335279"/>
              <a:gd name="connsiteX3" fmla="*/ 0 w 3528440"/>
              <a:gd name="connsiteY3" fmla="*/ 0 h 335279"/>
              <a:gd name="connsiteX4" fmla="*/ 0 w 3528440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79">
                <a:moveTo>
                  <a:pt x="0" y="335279"/>
                </a:moveTo>
                <a:lnTo>
                  <a:pt x="3528440" y="335279"/>
                </a:lnTo>
                <a:lnTo>
                  <a:pt x="3528440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652134" y="1795272"/>
            <a:ext cx="3034665" cy="335279"/>
          </a:xfrm>
          <a:custGeom>
            <a:avLst/>
            <a:gdLst>
              <a:gd name="connsiteX0" fmla="*/ 0 w 3034665"/>
              <a:gd name="connsiteY0" fmla="*/ 335279 h 335279"/>
              <a:gd name="connsiteX1" fmla="*/ 3034665 w 3034665"/>
              <a:gd name="connsiteY1" fmla="*/ 335279 h 335279"/>
              <a:gd name="connsiteX2" fmla="*/ 3034665 w 3034665"/>
              <a:gd name="connsiteY2" fmla="*/ 0 h 335279"/>
              <a:gd name="connsiteX3" fmla="*/ 0 w 3034665"/>
              <a:gd name="connsiteY3" fmla="*/ 0 h 335279"/>
              <a:gd name="connsiteX4" fmla="*/ 0 w 3034665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79">
                <a:moveTo>
                  <a:pt x="0" y="335279"/>
                </a:moveTo>
                <a:lnTo>
                  <a:pt x="3034665" y="335279"/>
                </a:lnTo>
                <a:lnTo>
                  <a:pt x="3034665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123694" y="2130551"/>
            <a:ext cx="3528440" cy="335280"/>
          </a:xfrm>
          <a:custGeom>
            <a:avLst/>
            <a:gdLst>
              <a:gd name="connsiteX0" fmla="*/ 0 w 3528440"/>
              <a:gd name="connsiteY0" fmla="*/ 335280 h 335280"/>
              <a:gd name="connsiteX1" fmla="*/ 3528440 w 3528440"/>
              <a:gd name="connsiteY1" fmla="*/ 335280 h 335280"/>
              <a:gd name="connsiteX2" fmla="*/ 3528440 w 3528440"/>
              <a:gd name="connsiteY2" fmla="*/ 0 h 335280"/>
              <a:gd name="connsiteX3" fmla="*/ 0 w 3528440"/>
              <a:gd name="connsiteY3" fmla="*/ 0 h 335280"/>
              <a:gd name="connsiteX4" fmla="*/ 0 w 3528440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80">
                <a:moveTo>
                  <a:pt x="0" y="335280"/>
                </a:moveTo>
                <a:lnTo>
                  <a:pt x="3528440" y="335280"/>
                </a:lnTo>
                <a:lnTo>
                  <a:pt x="3528440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652134" y="2130551"/>
            <a:ext cx="3034665" cy="335280"/>
          </a:xfrm>
          <a:custGeom>
            <a:avLst/>
            <a:gdLst>
              <a:gd name="connsiteX0" fmla="*/ 0 w 3034665"/>
              <a:gd name="connsiteY0" fmla="*/ 335280 h 335280"/>
              <a:gd name="connsiteX1" fmla="*/ 3034665 w 3034665"/>
              <a:gd name="connsiteY1" fmla="*/ 335280 h 335280"/>
              <a:gd name="connsiteX2" fmla="*/ 3034665 w 3034665"/>
              <a:gd name="connsiteY2" fmla="*/ 0 h 335280"/>
              <a:gd name="connsiteX3" fmla="*/ 0 w 3034665"/>
              <a:gd name="connsiteY3" fmla="*/ 0 h 335280"/>
              <a:gd name="connsiteX4" fmla="*/ 0 w 3034665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80">
                <a:moveTo>
                  <a:pt x="0" y="335280"/>
                </a:moveTo>
                <a:lnTo>
                  <a:pt x="3034665" y="335280"/>
                </a:lnTo>
                <a:lnTo>
                  <a:pt x="3034665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123694" y="2465832"/>
            <a:ext cx="3528440" cy="579120"/>
          </a:xfrm>
          <a:custGeom>
            <a:avLst/>
            <a:gdLst>
              <a:gd name="connsiteX0" fmla="*/ 0 w 3528440"/>
              <a:gd name="connsiteY0" fmla="*/ 579119 h 579120"/>
              <a:gd name="connsiteX1" fmla="*/ 3528440 w 3528440"/>
              <a:gd name="connsiteY1" fmla="*/ 579119 h 579120"/>
              <a:gd name="connsiteX2" fmla="*/ 3528440 w 3528440"/>
              <a:gd name="connsiteY2" fmla="*/ 0 h 579120"/>
              <a:gd name="connsiteX3" fmla="*/ 0 w 3528440"/>
              <a:gd name="connsiteY3" fmla="*/ 0 h 579120"/>
              <a:gd name="connsiteX4" fmla="*/ 0 w 3528440"/>
              <a:gd name="connsiteY4" fmla="*/ 579119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579120">
                <a:moveTo>
                  <a:pt x="0" y="579119"/>
                </a:moveTo>
                <a:lnTo>
                  <a:pt x="3528440" y="579119"/>
                </a:lnTo>
                <a:lnTo>
                  <a:pt x="3528440" y="0"/>
                </a:lnTo>
                <a:lnTo>
                  <a:pt x="0" y="0"/>
                </a:lnTo>
                <a:lnTo>
                  <a:pt x="0" y="57911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652134" y="2465832"/>
            <a:ext cx="3034665" cy="579120"/>
          </a:xfrm>
          <a:custGeom>
            <a:avLst/>
            <a:gdLst>
              <a:gd name="connsiteX0" fmla="*/ 0 w 3034665"/>
              <a:gd name="connsiteY0" fmla="*/ 579119 h 579120"/>
              <a:gd name="connsiteX1" fmla="*/ 3034665 w 3034665"/>
              <a:gd name="connsiteY1" fmla="*/ 579119 h 579120"/>
              <a:gd name="connsiteX2" fmla="*/ 3034665 w 3034665"/>
              <a:gd name="connsiteY2" fmla="*/ 0 h 579120"/>
              <a:gd name="connsiteX3" fmla="*/ 0 w 3034665"/>
              <a:gd name="connsiteY3" fmla="*/ 0 h 579120"/>
              <a:gd name="connsiteX4" fmla="*/ 0 w 3034665"/>
              <a:gd name="connsiteY4" fmla="*/ 579119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579120">
                <a:moveTo>
                  <a:pt x="0" y="579119"/>
                </a:moveTo>
                <a:lnTo>
                  <a:pt x="3034665" y="579119"/>
                </a:lnTo>
                <a:lnTo>
                  <a:pt x="3034665" y="0"/>
                </a:lnTo>
                <a:lnTo>
                  <a:pt x="0" y="0"/>
                </a:lnTo>
                <a:lnTo>
                  <a:pt x="0" y="57911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123694" y="3044951"/>
            <a:ext cx="3528440" cy="335280"/>
          </a:xfrm>
          <a:custGeom>
            <a:avLst/>
            <a:gdLst>
              <a:gd name="connsiteX0" fmla="*/ 0 w 3528440"/>
              <a:gd name="connsiteY0" fmla="*/ 335280 h 335280"/>
              <a:gd name="connsiteX1" fmla="*/ 3528440 w 3528440"/>
              <a:gd name="connsiteY1" fmla="*/ 335280 h 335280"/>
              <a:gd name="connsiteX2" fmla="*/ 3528440 w 3528440"/>
              <a:gd name="connsiteY2" fmla="*/ 0 h 335280"/>
              <a:gd name="connsiteX3" fmla="*/ 0 w 3528440"/>
              <a:gd name="connsiteY3" fmla="*/ 0 h 335280"/>
              <a:gd name="connsiteX4" fmla="*/ 0 w 3528440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80">
                <a:moveTo>
                  <a:pt x="0" y="335280"/>
                </a:moveTo>
                <a:lnTo>
                  <a:pt x="3528440" y="335280"/>
                </a:lnTo>
                <a:lnTo>
                  <a:pt x="3528440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652134" y="3044951"/>
            <a:ext cx="3034665" cy="335280"/>
          </a:xfrm>
          <a:custGeom>
            <a:avLst/>
            <a:gdLst>
              <a:gd name="connsiteX0" fmla="*/ 0 w 3034665"/>
              <a:gd name="connsiteY0" fmla="*/ 335280 h 335280"/>
              <a:gd name="connsiteX1" fmla="*/ 3034665 w 3034665"/>
              <a:gd name="connsiteY1" fmla="*/ 335280 h 335280"/>
              <a:gd name="connsiteX2" fmla="*/ 3034665 w 3034665"/>
              <a:gd name="connsiteY2" fmla="*/ 0 h 335280"/>
              <a:gd name="connsiteX3" fmla="*/ 0 w 3034665"/>
              <a:gd name="connsiteY3" fmla="*/ 0 h 335280"/>
              <a:gd name="connsiteX4" fmla="*/ 0 w 3034665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80">
                <a:moveTo>
                  <a:pt x="0" y="335280"/>
                </a:moveTo>
                <a:lnTo>
                  <a:pt x="3034665" y="335280"/>
                </a:lnTo>
                <a:lnTo>
                  <a:pt x="3034665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123694" y="3380232"/>
            <a:ext cx="3528440" cy="335279"/>
          </a:xfrm>
          <a:custGeom>
            <a:avLst/>
            <a:gdLst>
              <a:gd name="connsiteX0" fmla="*/ 0 w 3528440"/>
              <a:gd name="connsiteY0" fmla="*/ 335279 h 335279"/>
              <a:gd name="connsiteX1" fmla="*/ 3528440 w 3528440"/>
              <a:gd name="connsiteY1" fmla="*/ 335279 h 335279"/>
              <a:gd name="connsiteX2" fmla="*/ 3528440 w 3528440"/>
              <a:gd name="connsiteY2" fmla="*/ 0 h 335279"/>
              <a:gd name="connsiteX3" fmla="*/ 0 w 3528440"/>
              <a:gd name="connsiteY3" fmla="*/ 0 h 335279"/>
              <a:gd name="connsiteX4" fmla="*/ 0 w 3528440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79">
                <a:moveTo>
                  <a:pt x="0" y="335279"/>
                </a:moveTo>
                <a:lnTo>
                  <a:pt x="3528440" y="335279"/>
                </a:lnTo>
                <a:lnTo>
                  <a:pt x="3528440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652134" y="3380232"/>
            <a:ext cx="3034665" cy="335279"/>
          </a:xfrm>
          <a:custGeom>
            <a:avLst/>
            <a:gdLst>
              <a:gd name="connsiteX0" fmla="*/ 0 w 3034665"/>
              <a:gd name="connsiteY0" fmla="*/ 335279 h 335279"/>
              <a:gd name="connsiteX1" fmla="*/ 3034665 w 3034665"/>
              <a:gd name="connsiteY1" fmla="*/ 335279 h 335279"/>
              <a:gd name="connsiteX2" fmla="*/ 3034665 w 3034665"/>
              <a:gd name="connsiteY2" fmla="*/ 0 h 335279"/>
              <a:gd name="connsiteX3" fmla="*/ 0 w 3034665"/>
              <a:gd name="connsiteY3" fmla="*/ 0 h 335279"/>
              <a:gd name="connsiteX4" fmla="*/ 0 w 3034665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79">
                <a:moveTo>
                  <a:pt x="0" y="335279"/>
                </a:moveTo>
                <a:lnTo>
                  <a:pt x="3034665" y="335279"/>
                </a:lnTo>
                <a:lnTo>
                  <a:pt x="3034665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57200" y="3715511"/>
            <a:ext cx="1666494" cy="1828800"/>
          </a:xfrm>
          <a:custGeom>
            <a:avLst/>
            <a:gdLst>
              <a:gd name="connsiteX0" fmla="*/ 0 w 1666494"/>
              <a:gd name="connsiteY0" fmla="*/ 1828800 h 1828800"/>
              <a:gd name="connsiteX1" fmla="*/ 1666494 w 1666494"/>
              <a:gd name="connsiteY1" fmla="*/ 1828800 h 1828800"/>
              <a:gd name="connsiteX2" fmla="*/ 1666494 w 1666494"/>
              <a:gd name="connsiteY2" fmla="*/ 0 h 1828800"/>
              <a:gd name="connsiteX3" fmla="*/ 0 w 1666494"/>
              <a:gd name="connsiteY3" fmla="*/ 0 h 1828800"/>
              <a:gd name="connsiteX4" fmla="*/ 0 w 1666494"/>
              <a:gd name="connsiteY4" fmla="*/ 1828800 h 1828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6494" h="1828800">
                <a:moveTo>
                  <a:pt x="0" y="1828800"/>
                </a:moveTo>
                <a:lnTo>
                  <a:pt x="1666494" y="1828800"/>
                </a:lnTo>
                <a:lnTo>
                  <a:pt x="1666494" y="0"/>
                </a:lnTo>
                <a:lnTo>
                  <a:pt x="0" y="0"/>
                </a:lnTo>
                <a:lnTo>
                  <a:pt x="0" y="182880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123694" y="3715511"/>
            <a:ext cx="3528440" cy="335279"/>
          </a:xfrm>
          <a:custGeom>
            <a:avLst/>
            <a:gdLst>
              <a:gd name="connsiteX0" fmla="*/ 0 w 3528440"/>
              <a:gd name="connsiteY0" fmla="*/ 335279 h 335279"/>
              <a:gd name="connsiteX1" fmla="*/ 3528440 w 3528440"/>
              <a:gd name="connsiteY1" fmla="*/ 335279 h 335279"/>
              <a:gd name="connsiteX2" fmla="*/ 3528440 w 3528440"/>
              <a:gd name="connsiteY2" fmla="*/ 0 h 335279"/>
              <a:gd name="connsiteX3" fmla="*/ 0 w 3528440"/>
              <a:gd name="connsiteY3" fmla="*/ 0 h 335279"/>
              <a:gd name="connsiteX4" fmla="*/ 0 w 3528440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79">
                <a:moveTo>
                  <a:pt x="0" y="335279"/>
                </a:moveTo>
                <a:lnTo>
                  <a:pt x="3528440" y="335279"/>
                </a:lnTo>
                <a:lnTo>
                  <a:pt x="3528440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652134" y="3715511"/>
            <a:ext cx="3034665" cy="335279"/>
          </a:xfrm>
          <a:custGeom>
            <a:avLst/>
            <a:gdLst>
              <a:gd name="connsiteX0" fmla="*/ 0 w 3034665"/>
              <a:gd name="connsiteY0" fmla="*/ 335279 h 335279"/>
              <a:gd name="connsiteX1" fmla="*/ 3034665 w 3034665"/>
              <a:gd name="connsiteY1" fmla="*/ 335279 h 335279"/>
              <a:gd name="connsiteX2" fmla="*/ 3034665 w 3034665"/>
              <a:gd name="connsiteY2" fmla="*/ 0 h 335279"/>
              <a:gd name="connsiteX3" fmla="*/ 0 w 3034665"/>
              <a:gd name="connsiteY3" fmla="*/ 0 h 335279"/>
              <a:gd name="connsiteX4" fmla="*/ 0 w 3034665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79">
                <a:moveTo>
                  <a:pt x="0" y="335279"/>
                </a:moveTo>
                <a:lnTo>
                  <a:pt x="3034665" y="335279"/>
                </a:lnTo>
                <a:lnTo>
                  <a:pt x="3034665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123694" y="4050791"/>
            <a:ext cx="3528440" cy="335279"/>
          </a:xfrm>
          <a:custGeom>
            <a:avLst/>
            <a:gdLst>
              <a:gd name="connsiteX0" fmla="*/ 0 w 3528440"/>
              <a:gd name="connsiteY0" fmla="*/ 335279 h 335279"/>
              <a:gd name="connsiteX1" fmla="*/ 3528440 w 3528440"/>
              <a:gd name="connsiteY1" fmla="*/ 335279 h 335279"/>
              <a:gd name="connsiteX2" fmla="*/ 3528440 w 3528440"/>
              <a:gd name="connsiteY2" fmla="*/ 0 h 335279"/>
              <a:gd name="connsiteX3" fmla="*/ 0 w 3528440"/>
              <a:gd name="connsiteY3" fmla="*/ 0 h 335279"/>
              <a:gd name="connsiteX4" fmla="*/ 0 w 3528440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335279">
                <a:moveTo>
                  <a:pt x="0" y="335279"/>
                </a:moveTo>
                <a:lnTo>
                  <a:pt x="3528440" y="335279"/>
                </a:lnTo>
                <a:lnTo>
                  <a:pt x="3528440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652134" y="4050791"/>
            <a:ext cx="3034665" cy="335279"/>
          </a:xfrm>
          <a:custGeom>
            <a:avLst/>
            <a:gdLst>
              <a:gd name="connsiteX0" fmla="*/ 0 w 3034665"/>
              <a:gd name="connsiteY0" fmla="*/ 335279 h 335279"/>
              <a:gd name="connsiteX1" fmla="*/ 3034665 w 3034665"/>
              <a:gd name="connsiteY1" fmla="*/ 335279 h 335279"/>
              <a:gd name="connsiteX2" fmla="*/ 3034665 w 3034665"/>
              <a:gd name="connsiteY2" fmla="*/ 0 h 335279"/>
              <a:gd name="connsiteX3" fmla="*/ 0 w 3034665"/>
              <a:gd name="connsiteY3" fmla="*/ 0 h 335279"/>
              <a:gd name="connsiteX4" fmla="*/ 0 w 3034665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335279">
                <a:moveTo>
                  <a:pt x="0" y="335279"/>
                </a:moveTo>
                <a:lnTo>
                  <a:pt x="3034665" y="335279"/>
                </a:lnTo>
                <a:lnTo>
                  <a:pt x="3034665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123694" y="4386071"/>
            <a:ext cx="3528440" cy="579120"/>
          </a:xfrm>
          <a:custGeom>
            <a:avLst/>
            <a:gdLst>
              <a:gd name="connsiteX0" fmla="*/ 0 w 3528440"/>
              <a:gd name="connsiteY0" fmla="*/ 579120 h 579120"/>
              <a:gd name="connsiteX1" fmla="*/ 3528440 w 3528440"/>
              <a:gd name="connsiteY1" fmla="*/ 579120 h 579120"/>
              <a:gd name="connsiteX2" fmla="*/ 3528440 w 3528440"/>
              <a:gd name="connsiteY2" fmla="*/ 0 h 579120"/>
              <a:gd name="connsiteX3" fmla="*/ 0 w 3528440"/>
              <a:gd name="connsiteY3" fmla="*/ 0 h 579120"/>
              <a:gd name="connsiteX4" fmla="*/ 0 w 3528440"/>
              <a:gd name="connsiteY4" fmla="*/ 57912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579120">
                <a:moveTo>
                  <a:pt x="0" y="579120"/>
                </a:moveTo>
                <a:lnTo>
                  <a:pt x="3528440" y="579120"/>
                </a:lnTo>
                <a:lnTo>
                  <a:pt x="3528440" y="0"/>
                </a:lnTo>
                <a:lnTo>
                  <a:pt x="0" y="0"/>
                </a:lnTo>
                <a:lnTo>
                  <a:pt x="0" y="57912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652134" y="4386071"/>
            <a:ext cx="3034665" cy="579120"/>
          </a:xfrm>
          <a:custGeom>
            <a:avLst/>
            <a:gdLst>
              <a:gd name="connsiteX0" fmla="*/ 0 w 3034665"/>
              <a:gd name="connsiteY0" fmla="*/ 579120 h 579120"/>
              <a:gd name="connsiteX1" fmla="*/ 3034665 w 3034665"/>
              <a:gd name="connsiteY1" fmla="*/ 579120 h 579120"/>
              <a:gd name="connsiteX2" fmla="*/ 3034665 w 3034665"/>
              <a:gd name="connsiteY2" fmla="*/ 0 h 579120"/>
              <a:gd name="connsiteX3" fmla="*/ 0 w 3034665"/>
              <a:gd name="connsiteY3" fmla="*/ 0 h 579120"/>
              <a:gd name="connsiteX4" fmla="*/ 0 w 3034665"/>
              <a:gd name="connsiteY4" fmla="*/ 57912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579120">
                <a:moveTo>
                  <a:pt x="0" y="579120"/>
                </a:moveTo>
                <a:lnTo>
                  <a:pt x="3034665" y="579120"/>
                </a:lnTo>
                <a:lnTo>
                  <a:pt x="3034665" y="0"/>
                </a:lnTo>
                <a:lnTo>
                  <a:pt x="0" y="0"/>
                </a:lnTo>
                <a:lnTo>
                  <a:pt x="0" y="579120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123694" y="4965191"/>
            <a:ext cx="3528440" cy="579120"/>
          </a:xfrm>
          <a:custGeom>
            <a:avLst/>
            <a:gdLst>
              <a:gd name="connsiteX0" fmla="*/ 0 w 3528440"/>
              <a:gd name="connsiteY0" fmla="*/ 579120 h 579120"/>
              <a:gd name="connsiteX1" fmla="*/ 3528440 w 3528440"/>
              <a:gd name="connsiteY1" fmla="*/ 579120 h 579120"/>
              <a:gd name="connsiteX2" fmla="*/ 3528440 w 3528440"/>
              <a:gd name="connsiteY2" fmla="*/ 0 h 579120"/>
              <a:gd name="connsiteX3" fmla="*/ 0 w 3528440"/>
              <a:gd name="connsiteY3" fmla="*/ 0 h 579120"/>
              <a:gd name="connsiteX4" fmla="*/ 0 w 3528440"/>
              <a:gd name="connsiteY4" fmla="*/ 57912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28440" h="579120">
                <a:moveTo>
                  <a:pt x="0" y="579120"/>
                </a:moveTo>
                <a:lnTo>
                  <a:pt x="3528440" y="579120"/>
                </a:lnTo>
                <a:lnTo>
                  <a:pt x="3528440" y="0"/>
                </a:lnTo>
                <a:lnTo>
                  <a:pt x="0" y="0"/>
                </a:lnTo>
                <a:lnTo>
                  <a:pt x="0" y="57912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652134" y="4965191"/>
            <a:ext cx="3034665" cy="579120"/>
          </a:xfrm>
          <a:custGeom>
            <a:avLst/>
            <a:gdLst>
              <a:gd name="connsiteX0" fmla="*/ 0 w 3034665"/>
              <a:gd name="connsiteY0" fmla="*/ 579120 h 579120"/>
              <a:gd name="connsiteX1" fmla="*/ 3034665 w 3034665"/>
              <a:gd name="connsiteY1" fmla="*/ 579120 h 579120"/>
              <a:gd name="connsiteX2" fmla="*/ 3034665 w 3034665"/>
              <a:gd name="connsiteY2" fmla="*/ 0 h 579120"/>
              <a:gd name="connsiteX3" fmla="*/ 0 w 3034665"/>
              <a:gd name="connsiteY3" fmla="*/ 0 h 579120"/>
              <a:gd name="connsiteX4" fmla="*/ 0 w 3034665"/>
              <a:gd name="connsiteY4" fmla="*/ 57912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665" h="579120">
                <a:moveTo>
                  <a:pt x="0" y="579120"/>
                </a:moveTo>
                <a:lnTo>
                  <a:pt x="3034665" y="579120"/>
                </a:lnTo>
                <a:lnTo>
                  <a:pt x="3034665" y="0"/>
                </a:lnTo>
                <a:lnTo>
                  <a:pt x="0" y="0"/>
                </a:lnTo>
                <a:lnTo>
                  <a:pt x="0" y="57912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117344" y="1112011"/>
            <a:ext cx="25400" cy="4445000"/>
          </a:xfrm>
          <a:custGeom>
            <a:avLst/>
            <a:gdLst>
              <a:gd name="connsiteX0" fmla="*/ 6350 w 25400"/>
              <a:gd name="connsiteY0" fmla="*/ 6350 h 4445000"/>
              <a:gd name="connsiteX1" fmla="*/ 6350 w 25400"/>
              <a:gd name="connsiteY1" fmla="*/ 4438650 h 444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445000">
                <a:moveTo>
                  <a:pt x="6350" y="6350"/>
                </a:moveTo>
                <a:lnTo>
                  <a:pt x="6350" y="44386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645784" y="1112011"/>
            <a:ext cx="25400" cy="4445000"/>
          </a:xfrm>
          <a:custGeom>
            <a:avLst/>
            <a:gdLst>
              <a:gd name="connsiteX0" fmla="*/ 6350 w 25400"/>
              <a:gd name="connsiteY0" fmla="*/ 6350 h 4445000"/>
              <a:gd name="connsiteX1" fmla="*/ 6350 w 25400"/>
              <a:gd name="connsiteY1" fmla="*/ 4438650 h 444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445000">
                <a:moveTo>
                  <a:pt x="6350" y="6350"/>
                </a:moveTo>
                <a:lnTo>
                  <a:pt x="6350" y="44386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431800" y="1440941"/>
            <a:ext cx="8280400" cy="76200"/>
          </a:xfrm>
          <a:custGeom>
            <a:avLst/>
            <a:gdLst>
              <a:gd name="connsiteX0" fmla="*/ 19050 w 8280400"/>
              <a:gd name="connsiteY0" fmla="*/ 19050 h 76200"/>
              <a:gd name="connsiteX1" fmla="*/ 8261350 w 8280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80400" h="762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110994" y="1788922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110994" y="2124201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110994" y="2459482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2110994" y="3038601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2110994" y="3373882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444500" y="37091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110994" y="4044441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2110994" y="4379721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2110994" y="4958841"/>
            <a:ext cx="6588506" cy="25400"/>
          </a:xfrm>
          <a:custGeom>
            <a:avLst/>
            <a:gdLst>
              <a:gd name="connsiteX0" fmla="*/ 6350 w 6588506"/>
              <a:gd name="connsiteY0" fmla="*/ 6350 h 25400"/>
              <a:gd name="connsiteX1" fmla="*/ 6582155 w 658850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506" h="25400">
                <a:moveTo>
                  <a:pt x="6350" y="6350"/>
                </a:moveTo>
                <a:lnTo>
                  <a:pt x="658215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450850" y="1112011"/>
            <a:ext cx="25400" cy="4445000"/>
          </a:xfrm>
          <a:custGeom>
            <a:avLst/>
            <a:gdLst>
              <a:gd name="connsiteX0" fmla="*/ 6350 w 25400"/>
              <a:gd name="connsiteY0" fmla="*/ 6350 h 4445000"/>
              <a:gd name="connsiteX1" fmla="*/ 6350 w 25400"/>
              <a:gd name="connsiteY1" fmla="*/ 4438650 h 444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445000">
                <a:moveTo>
                  <a:pt x="6350" y="6350"/>
                </a:moveTo>
                <a:lnTo>
                  <a:pt x="6350" y="44386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680450" y="1112011"/>
            <a:ext cx="25400" cy="4445000"/>
          </a:xfrm>
          <a:custGeom>
            <a:avLst/>
            <a:gdLst>
              <a:gd name="connsiteX0" fmla="*/ 6350 w 25400"/>
              <a:gd name="connsiteY0" fmla="*/ 6350 h 4445000"/>
              <a:gd name="connsiteX1" fmla="*/ 6350 w 25400"/>
              <a:gd name="connsiteY1" fmla="*/ 4438650 h 444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445000">
                <a:moveTo>
                  <a:pt x="6350" y="6350"/>
                </a:moveTo>
                <a:lnTo>
                  <a:pt x="6350" y="44386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444500" y="1118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444500" y="55379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sp>
        <p:nvSpPr>
          <p:cNvPr id="1043" name="TextBox 1"/>
          <p:cNvSpPr txBox="1"/>
          <p:nvPr/>
        </p:nvSpPr>
        <p:spPr>
          <a:xfrm>
            <a:off x="546100" y="596900"/>
            <a:ext cx="3048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2.2.2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特有属性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19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546100" y="1143000"/>
            <a:ext cx="12065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按属性值分类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true/false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2209800" y="1143000"/>
            <a:ext cx="32639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layout_centerHrizontal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layout_centerVertical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layout_centerInparent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layout_alignWithParentIfMissing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740400" y="1143000"/>
            <a:ext cx="28321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水平居中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垂直居中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相对于父元素完全居中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如果对应的兄弟元素找不到的话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就以父元素做参照物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546100" y="3086100"/>
            <a:ext cx="47498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layout_alignParent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Bottom</a:t>
            </a:r>
          </a:p>
          <a:p>
            <a:pPr>
              <a:lnSpc>
                <a:spcPts val="26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layout_alignParent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  <a:p>
            <a:pPr>
              <a:lnSpc>
                <a:spcPts val="26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  <a:p>
            <a:pPr>
              <a:lnSpc>
                <a:spcPts val="26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toLeftOf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toRightOf</a:t>
            </a:r>
          </a:p>
          <a:p>
            <a:pPr>
              <a:lnSpc>
                <a:spcPts val="2300"/>
              </a:lnSpc>
              <a:tabLst>
                <a:tab pos="16637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的引用名</a:t>
            </a:r>
          </a:p>
          <a:p>
            <a:pPr>
              <a:lnSpc>
                <a:spcPts val="1800"/>
              </a:lnSpc>
              <a:tabLst>
                <a:tab pos="1663700" algn="l"/>
              </a:tabLst>
            </a:pP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”@id/id_name”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layout_align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Bottom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layout_align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Left</a:t>
            </a: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5740400" y="3073400"/>
            <a:ext cx="27178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贴紧父元素的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上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下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贴紧父元素的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左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右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在某元素的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上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下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在某元素的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左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右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本元素的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上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下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边缘和某元素的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上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下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边缘对齐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本元素的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左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右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边缘和某元素的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左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右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边缘对齐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103620"/>
            <a:ext cx="470916" cy="365759"/>
          </a:xfrm>
          <a:custGeom>
            <a:avLst/>
            <a:gdLst>
              <a:gd name="connsiteX0" fmla="*/ 0 w 470916"/>
              <a:gd name="connsiteY0" fmla="*/ 365759 h 365759"/>
              <a:gd name="connsiteX1" fmla="*/ 470916 w 470916"/>
              <a:gd name="connsiteY1" fmla="*/ 365759 h 365759"/>
              <a:gd name="connsiteX2" fmla="*/ 470916 w 470916"/>
              <a:gd name="connsiteY2" fmla="*/ 0 h 365759"/>
              <a:gd name="connsiteX3" fmla="*/ 0 w 470916"/>
              <a:gd name="connsiteY3" fmla="*/ 0 h 365759"/>
              <a:gd name="connsiteX4" fmla="*/ 0 w 470916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5759">
                <a:moveTo>
                  <a:pt x="0" y="365759"/>
                </a:moveTo>
                <a:lnTo>
                  <a:pt x="470916" y="365759"/>
                </a:lnTo>
                <a:lnTo>
                  <a:pt x="470916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1714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目录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622" dirty="0" smtClean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1.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用户界面基础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620" dirty="0" smtClean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常用布局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620" dirty="0" smtClean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3.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常用控件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620" dirty="0" smtClean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4.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作业任务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620" dirty="0" smtClean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5.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Q&amp;A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2230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6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2540000"/>
            <a:ext cx="8458200" cy="17780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2590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2.2.3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104" y="3340607"/>
            <a:ext cx="7253097" cy="1205484"/>
          </a:xfrm>
          <a:custGeom>
            <a:avLst/>
            <a:gdLst>
              <a:gd name="connsiteX0" fmla="*/ 257555 w 7253097"/>
              <a:gd name="connsiteY0" fmla="*/ 44196 h 1205484"/>
              <a:gd name="connsiteX1" fmla="*/ 7208901 w 7253097"/>
              <a:gd name="connsiteY1" fmla="*/ 44196 h 1205484"/>
              <a:gd name="connsiteX2" fmla="*/ 7208901 w 7253097"/>
              <a:gd name="connsiteY2" fmla="*/ 947928 h 1205484"/>
              <a:gd name="connsiteX3" fmla="*/ 7204582 w 7253097"/>
              <a:gd name="connsiteY3" fmla="*/ 989076 h 1205484"/>
              <a:gd name="connsiteX4" fmla="*/ 7192137 w 7253097"/>
              <a:gd name="connsiteY4" fmla="*/ 1029462 h 1205484"/>
              <a:gd name="connsiteX5" fmla="*/ 7172070 w 7253097"/>
              <a:gd name="connsiteY5" fmla="*/ 1066546 h 1205484"/>
              <a:gd name="connsiteX6" fmla="*/ 7145527 w 7253097"/>
              <a:gd name="connsiteY6" fmla="*/ 1098677 h 1205484"/>
              <a:gd name="connsiteX7" fmla="*/ 7113651 w 7253097"/>
              <a:gd name="connsiteY7" fmla="*/ 1124585 h 1205484"/>
              <a:gd name="connsiteX8" fmla="*/ 7077202 w 7253097"/>
              <a:gd name="connsiteY8" fmla="*/ 1144524 h 1205484"/>
              <a:gd name="connsiteX9" fmla="*/ 7036689 w 7253097"/>
              <a:gd name="connsiteY9" fmla="*/ 1156970 h 1205484"/>
              <a:gd name="connsiteX10" fmla="*/ 6995540 w 7253097"/>
              <a:gd name="connsiteY10" fmla="*/ 1161288 h 1205484"/>
              <a:gd name="connsiteX11" fmla="*/ 44195 w 7253097"/>
              <a:gd name="connsiteY11" fmla="*/ 1161288 h 1205484"/>
              <a:gd name="connsiteX12" fmla="*/ 44195 w 7253097"/>
              <a:gd name="connsiteY12" fmla="*/ 257556 h 1205484"/>
              <a:gd name="connsiteX13" fmla="*/ 48450 w 7253097"/>
              <a:gd name="connsiteY13" fmla="*/ 216408 h 1205484"/>
              <a:gd name="connsiteX14" fmla="*/ 60972 w 7253097"/>
              <a:gd name="connsiteY14" fmla="*/ 175895 h 1205484"/>
              <a:gd name="connsiteX15" fmla="*/ 81026 w 7253097"/>
              <a:gd name="connsiteY15" fmla="*/ 139319 h 1205484"/>
              <a:gd name="connsiteX16" fmla="*/ 107403 w 7253097"/>
              <a:gd name="connsiteY16" fmla="*/ 107442 h 1205484"/>
              <a:gd name="connsiteX17" fmla="*/ 139255 w 7253097"/>
              <a:gd name="connsiteY17" fmla="*/ 81026 h 1205484"/>
              <a:gd name="connsiteX18" fmla="*/ 175856 w 7253097"/>
              <a:gd name="connsiteY18" fmla="*/ 60960 h 1205484"/>
              <a:gd name="connsiteX19" fmla="*/ 216433 w 7253097"/>
              <a:gd name="connsiteY19" fmla="*/ 48387 h 1205484"/>
              <a:gd name="connsiteX20" fmla="*/ 257555 w 7253097"/>
              <a:gd name="connsiteY20" fmla="*/ 44196 h 1205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253097" h="1205484">
                <a:moveTo>
                  <a:pt x="257555" y="44196"/>
                </a:moveTo>
                <a:lnTo>
                  <a:pt x="7208901" y="44196"/>
                </a:lnTo>
                <a:lnTo>
                  <a:pt x="7208901" y="947928"/>
                </a:lnTo>
                <a:lnTo>
                  <a:pt x="7204582" y="989076"/>
                </a:lnTo>
                <a:lnTo>
                  <a:pt x="7192137" y="1029462"/>
                </a:lnTo>
                <a:lnTo>
                  <a:pt x="7172070" y="1066546"/>
                </a:lnTo>
                <a:lnTo>
                  <a:pt x="7145527" y="1098677"/>
                </a:lnTo>
                <a:lnTo>
                  <a:pt x="7113651" y="1124585"/>
                </a:lnTo>
                <a:lnTo>
                  <a:pt x="7077202" y="1144524"/>
                </a:lnTo>
                <a:lnTo>
                  <a:pt x="7036689" y="1156970"/>
                </a:lnTo>
                <a:lnTo>
                  <a:pt x="6995540" y="1161288"/>
                </a:lnTo>
                <a:lnTo>
                  <a:pt x="44195" y="1161288"/>
                </a:lnTo>
                <a:lnTo>
                  <a:pt x="44195" y="257556"/>
                </a:lnTo>
                <a:lnTo>
                  <a:pt x="48450" y="216408"/>
                </a:lnTo>
                <a:lnTo>
                  <a:pt x="60972" y="175895"/>
                </a:lnTo>
                <a:lnTo>
                  <a:pt x="81026" y="139319"/>
                </a:lnTo>
                <a:lnTo>
                  <a:pt x="107403" y="107442"/>
                </a:lnTo>
                <a:lnTo>
                  <a:pt x="139255" y="81026"/>
                </a:lnTo>
                <a:lnTo>
                  <a:pt x="175856" y="60960"/>
                </a:lnTo>
                <a:lnTo>
                  <a:pt x="216433" y="48387"/>
                </a:lnTo>
                <a:lnTo>
                  <a:pt x="257555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3073400"/>
            <a:ext cx="7797800" cy="17399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78994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框架布局，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也称单帧布局，所有添加到这个布局中的视图都是以层叠的方式显示。第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一个添加到布局中的视图置于底层，最后一个置于顶层。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01700" y="2527300"/>
            <a:ext cx="101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90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70000" y="2476500"/>
            <a:ext cx="21336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方便切换内部视图的层级；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适合</a:t>
            </a:r>
            <a:r>
              <a:rPr lang="en-US" altLang="zh-CN" sz="1406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fragment</a:t>
            </a: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开发。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596900"/>
            <a:ext cx="241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2.3.1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场景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285875"/>
            <a:ext cx="65151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711"/>
            <a:ext cx="2527426" cy="365760"/>
          </a:xfrm>
          <a:custGeom>
            <a:avLst/>
            <a:gdLst>
              <a:gd name="connsiteX0" fmla="*/ 0 w 2527426"/>
              <a:gd name="connsiteY0" fmla="*/ 365760 h 365760"/>
              <a:gd name="connsiteX1" fmla="*/ 2527426 w 2527426"/>
              <a:gd name="connsiteY1" fmla="*/ 365760 h 365760"/>
              <a:gd name="connsiteX2" fmla="*/ 2527426 w 2527426"/>
              <a:gd name="connsiteY2" fmla="*/ 0 h 365760"/>
              <a:gd name="connsiteX3" fmla="*/ 0 w 2527426"/>
              <a:gd name="connsiteY3" fmla="*/ 0 h 365760"/>
              <a:gd name="connsiteX4" fmla="*/ 0 w 2527426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65760">
                <a:moveTo>
                  <a:pt x="0" y="365760"/>
                </a:moveTo>
                <a:lnTo>
                  <a:pt x="2527426" y="365760"/>
                </a:lnTo>
                <a:lnTo>
                  <a:pt x="2527426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84626" y="1124711"/>
            <a:ext cx="5702172" cy="365760"/>
          </a:xfrm>
          <a:custGeom>
            <a:avLst/>
            <a:gdLst>
              <a:gd name="connsiteX0" fmla="*/ 0 w 5702172"/>
              <a:gd name="connsiteY0" fmla="*/ 365760 h 365760"/>
              <a:gd name="connsiteX1" fmla="*/ 5702173 w 5702172"/>
              <a:gd name="connsiteY1" fmla="*/ 365760 h 365760"/>
              <a:gd name="connsiteX2" fmla="*/ 5702173 w 5702172"/>
              <a:gd name="connsiteY2" fmla="*/ 0 h 365760"/>
              <a:gd name="connsiteX3" fmla="*/ 0 w 5702172"/>
              <a:gd name="connsiteY3" fmla="*/ 0 h 365760"/>
              <a:gd name="connsiteX4" fmla="*/ 0 w 5702172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65760">
                <a:moveTo>
                  <a:pt x="0" y="365760"/>
                </a:moveTo>
                <a:lnTo>
                  <a:pt x="5702173" y="365760"/>
                </a:lnTo>
                <a:lnTo>
                  <a:pt x="570217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" y="149047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984626" y="149047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" y="1825751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84626" y="1825751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978276" y="1112011"/>
            <a:ext cx="25400" cy="1061719"/>
          </a:xfrm>
          <a:custGeom>
            <a:avLst/>
            <a:gdLst>
              <a:gd name="connsiteX0" fmla="*/ 6350 w 25400"/>
              <a:gd name="connsiteY0" fmla="*/ 6350 h 1061719"/>
              <a:gd name="connsiteX1" fmla="*/ 6350 w 25400"/>
              <a:gd name="connsiteY1" fmla="*/ 1055370 h 1061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061719">
                <a:moveTo>
                  <a:pt x="6350" y="6350"/>
                </a:moveTo>
                <a:lnTo>
                  <a:pt x="6350" y="105537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31800" y="1471422"/>
            <a:ext cx="8280400" cy="76200"/>
          </a:xfrm>
          <a:custGeom>
            <a:avLst/>
            <a:gdLst>
              <a:gd name="connsiteX0" fmla="*/ 19050 w 8280400"/>
              <a:gd name="connsiteY0" fmla="*/ 19050 h 76200"/>
              <a:gd name="connsiteX1" fmla="*/ 8261350 w 8280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80400" h="762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4500" y="181940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50850" y="1112011"/>
            <a:ext cx="25400" cy="1061719"/>
          </a:xfrm>
          <a:custGeom>
            <a:avLst/>
            <a:gdLst>
              <a:gd name="connsiteX0" fmla="*/ 6350 w 25400"/>
              <a:gd name="connsiteY0" fmla="*/ 6350 h 1061719"/>
              <a:gd name="connsiteX1" fmla="*/ 6350 w 25400"/>
              <a:gd name="connsiteY1" fmla="*/ 1055370 h 1061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061719">
                <a:moveTo>
                  <a:pt x="6350" y="6350"/>
                </a:moveTo>
                <a:lnTo>
                  <a:pt x="6350" y="105537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680450" y="1112011"/>
            <a:ext cx="25400" cy="1061719"/>
          </a:xfrm>
          <a:custGeom>
            <a:avLst/>
            <a:gdLst>
              <a:gd name="connsiteX0" fmla="*/ 6350 w 25400"/>
              <a:gd name="connsiteY0" fmla="*/ 6350 h 1061719"/>
              <a:gd name="connsiteX1" fmla="*/ 6350 w 25400"/>
              <a:gd name="connsiteY1" fmla="*/ 1055370 h 1061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1061719">
                <a:moveTo>
                  <a:pt x="6350" y="6350"/>
                </a:moveTo>
                <a:lnTo>
                  <a:pt x="6350" y="105537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44500" y="1118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4500" y="215468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7294" y="5833109"/>
            <a:ext cx="8229600" cy="338328"/>
          </a:xfrm>
          <a:custGeom>
            <a:avLst/>
            <a:gdLst>
              <a:gd name="connsiteX0" fmla="*/ 0 w 8229600"/>
              <a:gd name="connsiteY0" fmla="*/ 338328 h 338328"/>
              <a:gd name="connsiteX1" fmla="*/ 8229599 w 8229600"/>
              <a:gd name="connsiteY1" fmla="*/ 338328 h 338328"/>
              <a:gd name="connsiteX2" fmla="*/ 8229599 w 8229600"/>
              <a:gd name="connsiteY2" fmla="*/ 0 h 338328"/>
              <a:gd name="connsiteX3" fmla="*/ 0 w 8229600"/>
              <a:gd name="connsiteY3" fmla="*/ 0 h 338328"/>
              <a:gd name="connsiteX4" fmla="*/ 0 w 8229600"/>
              <a:gd name="connsiteY4" fmla="*/ 338328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338328">
                <a:moveTo>
                  <a:pt x="0" y="338328"/>
                </a:moveTo>
                <a:lnTo>
                  <a:pt x="8229599" y="338328"/>
                </a:lnTo>
                <a:lnTo>
                  <a:pt x="8229599" y="0"/>
                </a:lnTo>
                <a:lnTo>
                  <a:pt x="0" y="0"/>
                </a:lnTo>
                <a:lnTo>
                  <a:pt x="0" y="338328"/>
                </a:lnTo>
              </a:path>
            </a:pathLst>
          </a:custGeom>
          <a:solidFill>
            <a:srgbClr val="F8964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8244" y="5814059"/>
            <a:ext cx="8267700" cy="376428"/>
          </a:xfrm>
          <a:custGeom>
            <a:avLst/>
            <a:gdLst>
              <a:gd name="connsiteX0" fmla="*/ 19050 w 8267700"/>
              <a:gd name="connsiteY0" fmla="*/ 357378 h 376428"/>
              <a:gd name="connsiteX1" fmla="*/ 8248649 w 8267700"/>
              <a:gd name="connsiteY1" fmla="*/ 357378 h 376428"/>
              <a:gd name="connsiteX2" fmla="*/ 8248649 w 8267700"/>
              <a:gd name="connsiteY2" fmla="*/ 19050 h 376428"/>
              <a:gd name="connsiteX3" fmla="*/ 19050 w 8267700"/>
              <a:gd name="connsiteY3" fmla="*/ 19050 h 376428"/>
              <a:gd name="connsiteX4" fmla="*/ 19050 w 8267700"/>
              <a:gd name="connsiteY4" fmla="*/ 357378 h 376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67700" h="376428">
                <a:moveTo>
                  <a:pt x="19050" y="357378"/>
                </a:moveTo>
                <a:lnTo>
                  <a:pt x="8248649" y="357378"/>
                </a:lnTo>
                <a:lnTo>
                  <a:pt x="8248649" y="19050"/>
                </a:lnTo>
                <a:lnTo>
                  <a:pt x="19050" y="19050"/>
                </a:lnTo>
                <a:lnTo>
                  <a:pt x="19050" y="35737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66D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546100" y="596900"/>
            <a:ext cx="287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2.3.2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特有属性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23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46100" y="1143000"/>
            <a:ext cx="18542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foreground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foregroundGravity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073400" y="1143000"/>
            <a:ext cx="41529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设置绘制在所有子控件之上的内容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设置绘制在所有子控件之上内容的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gravity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33400" y="5854700"/>
            <a:ext cx="629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59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注：这两个属性在所有视图控件里都有，只不过放在这里讲比较贴切！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4700" y="1587500"/>
            <a:ext cx="5054600" cy="36830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241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2.3.3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2731" y="2980944"/>
            <a:ext cx="4615052" cy="1499997"/>
          </a:xfrm>
          <a:custGeom>
            <a:avLst/>
            <a:gdLst>
              <a:gd name="connsiteX0" fmla="*/ 306895 w 4615052"/>
              <a:gd name="connsiteY0" fmla="*/ 44195 h 1499997"/>
              <a:gd name="connsiteX1" fmla="*/ 4570857 w 4615052"/>
              <a:gd name="connsiteY1" fmla="*/ 44195 h 1499997"/>
              <a:gd name="connsiteX2" fmla="*/ 4570857 w 4615052"/>
              <a:gd name="connsiteY2" fmla="*/ 1193038 h 1499997"/>
              <a:gd name="connsiteX3" fmla="*/ 4565777 w 4615052"/>
              <a:gd name="connsiteY3" fmla="*/ 1244346 h 1499997"/>
              <a:gd name="connsiteX4" fmla="*/ 4550028 w 4615052"/>
              <a:gd name="connsiteY4" fmla="*/ 1293876 h 1499997"/>
              <a:gd name="connsiteX5" fmla="*/ 4525771 w 4615052"/>
              <a:gd name="connsiteY5" fmla="*/ 1339088 h 1499997"/>
              <a:gd name="connsiteX6" fmla="*/ 4493387 w 4615052"/>
              <a:gd name="connsiteY6" fmla="*/ 1378330 h 1499997"/>
              <a:gd name="connsiteX7" fmla="*/ 4454271 w 4615052"/>
              <a:gd name="connsiteY7" fmla="*/ 1410715 h 1499997"/>
              <a:gd name="connsiteX8" fmla="*/ 4408932 w 4615052"/>
              <a:gd name="connsiteY8" fmla="*/ 1434972 h 1499997"/>
              <a:gd name="connsiteX9" fmla="*/ 4359402 w 4615052"/>
              <a:gd name="connsiteY9" fmla="*/ 1450721 h 1499997"/>
              <a:gd name="connsiteX10" fmla="*/ 4308094 w 4615052"/>
              <a:gd name="connsiteY10" fmla="*/ 1455801 h 1499997"/>
              <a:gd name="connsiteX11" fmla="*/ 44195 w 4615052"/>
              <a:gd name="connsiteY11" fmla="*/ 1455801 h 1499997"/>
              <a:gd name="connsiteX12" fmla="*/ 44195 w 4615052"/>
              <a:gd name="connsiteY12" fmla="*/ 306832 h 1499997"/>
              <a:gd name="connsiteX13" fmla="*/ 49225 w 4615052"/>
              <a:gd name="connsiteY13" fmla="*/ 255651 h 1499997"/>
              <a:gd name="connsiteX14" fmla="*/ 64973 w 4615052"/>
              <a:gd name="connsiteY14" fmla="*/ 205994 h 1499997"/>
              <a:gd name="connsiteX15" fmla="*/ 89255 w 4615052"/>
              <a:gd name="connsiteY15" fmla="*/ 160782 h 1499997"/>
              <a:gd name="connsiteX16" fmla="*/ 121691 w 4615052"/>
              <a:gd name="connsiteY16" fmla="*/ 121666 h 1499997"/>
              <a:gd name="connsiteX17" fmla="*/ 160820 w 4615052"/>
              <a:gd name="connsiteY17" fmla="*/ 89280 h 1499997"/>
              <a:gd name="connsiteX18" fmla="*/ 206044 w 4615052"/>
              <a:gd name="connsiteY18" fmla="*/ 65023 h 1499997"/>
              <a:gd name="connsiteX19" fmla="*/ 255663 w 4615052"/>
              <a:gd name="connsiteY19" fmla="*/ 49276 h 1499997"/>
              <a:gd name="connsiteX20" fmla="*/ 306895 w 4615052"/>
              <a:gd name="connsiteY20" fmla="*/ 44195 h 14999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615052" h="1499997">
                <a:moveTo>
                  <a:pt x="306895" y="44195"/>
                </a:moveTo>
                <a:lnTo>
                  <a:pt x="4570857" y="44195"/>
                </a:lnTo>
                <a:lnTo>
                  <a:pt x="4570857" y="1193038"/>
                </a:lnTo>
                <a:lnTo>
                  <a:pt x="4565777" y="1244346"/>
                </a:lnTo>
                <a:lnTo>
                  <a:pt x="4550028" y="1293876"/>
                </a:lnTo>
                <a:lnTo>
                  <a:pt x="4525771" y="1339088"/>
                </a:lnTo>
                <a:lnTo>
                  <a:pt x="4493387" y="1378330"/>
                </a:lnTo>
                <a:lnTo>
                  <a:pt x="4454271" y="1410715"/>
                </a:lnTo>
                <a:lnTo>
                  <a:pt x="4408932" y="1434972"/>
                </a:lnTo>
                <a:lnTo>
                  <a:pt x="4359402" y="1450721"/>
                </a:lnTo>
                <a:lnTo>
                  <a:pt x="4308094" y="1455801"/>
                </a:lnTo>
                <a:lnTo>
                  <a:pt x="44195" y="1455801"/>
                </a:lnTo>
                <a:lnTo>
                  <a:pt x="44195" y="306832"/>
                </a:lnTo>
                <a:lnTo>
                  <a:pt x="49225" y="255651"/>
                </a:lnTo>
                <a:lnTo>
                  <a:pt x="64973" y="205994"/>
                </a:lnTo>
                <a:lnTo>
                  <a:pt x="89255" y="160782"/>
                </a:lnTo>
                <a:lnTo>
                  <a:pt x="121691" y="121666"/>
                </a:lnTo>
                <a:lnTo>
                  <a:pt x="160820" y="89280"/>
                </a:lnTo>
                <a:lnTo>
                  <a:pt x="206044" y="65023"/>
                </a:lnTo>
                <a:lnTo>
                  <a:pt x="255663" y="49276"/>
                </a:lnTo>
                <a:lnTo>
                  <a:pt x="306895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2717800"/>
            <a:ext cx="5156200" cy="20320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7239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表格布局，将屏幕划分网格，通过指定行和列可以将界面元素添加到网格中。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01700" y="21463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2108200"/>
            <a:ext cx="44450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网格的边界对用户是不可见的；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支持嵌套，如再嵌入表格布局、线性布局、相对布局等。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596900"/>
            <a:ext cx="232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2.4.1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场景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26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281113"/>
            <a:ext cx="664845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711"/>
            <a:ext cx="2527426" cy="365760"/>
          </a:xfrm>
          <a:custGeom>
            <a:avLst/>
            <a:gdLst>
              <a:gd name="connsiteX0" fmla="*/ 0 w 2527426"/>
              <a:gd name="connsiteY0" fmla="*/ 365760 h 365760"/>
              <a:gd name="connsiteX1" fmla="*/ 2527426 w 2527426"/>
              <a:gd name="connsiteY1" fmla="*/ 365760 h 365760"/>
              <a:gd name="connsiteX2" fmla="*/ 2527426 w 2527426"/>
              <a:gd name="connsiteY2" fmla="*/ 0 h 365760"/>
              <a:gd name="connsiteX3" fmla="*/ 0 w 2527426"/>
              <a:gd name="connsiteY3" fmla="*/ 0 h 365760"/>
              <a:gd name="connsiteX4" fmla="*/ 0 w 2527426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65760">
                <a:moveTo>
                  <a:pt x="0" y="365760"/>
                </a:moveTo>
                <a:lnTo>
                  <a:pt x="2527426" y="365760"/>
                </a:lnTo>
                <a:lnTo>
                  <a:pt x="2527426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84626" y="1124711"/>
            <a:ext cx="5702172" cy="365760"/>
          </a:xfrm>
          <a:custGeom>
            <a:avLst/>
            <a:gdLst>
              <a:gd name="connsiteX0" fmla="*/ 0 w 5702172"/>
              <a:gd name="connsiteY0" fmla="*/ 365760 h 365760"/>
              <a:gd name="connsiteX1" fmla="*/ 5702173 w 5702172"/>
              <a:gd name="connsiteY1" fmla="*/ 365760 h 365760"/>
              <a:gd name="connsiteX2" fmla="*/ 5702173 w 5702172"/>
              <a:gd name="connsiteY2" fmla="*/ 0 h 365760"/>
              <a:gd name="connsiteX3" fmla="*/ 0 w 5702172"/>
              <a:gd name="connsiteY3" fmla="*/ 0 h 365760"/>
              <a:gd name="connsiteX4" fmla="*/ 0 w 5702172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65760">
                <a:moveTo>
                  <a:pt x="0" y="365760"/>
                </a:moveTo>
                <a:lnTo>
                  <a:pt x="5702173" y="365760"/>
                </a:lnTo>
                <a:lnTo>
                  <a:pt x="570217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" y="149047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984626" y="149047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" y="1825751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84626" y="1825751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7200" y="216103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84626" y="216103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" y="2496311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84626" y="2496311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7200" y="283159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984626" y="283159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978276" y="1112011"/>
            <a:ext cx="25400" cy="2067560"/>
          </a:xfrm>
          <a:custGeom>
            <a:avLst/>
            <a:gdLst>
              <a:gd name="connsiteX0" fmla="*/ 6350 w 25400"/>
              <a:gd name="connsiteY0" fmla="*/ 6350 h 2067560"/>
              <a:gd name="connsiteX1" fmla="*/ 6350 w 25400"/>
              <a:gd name="connsiteY1" fmla="*/ 2061210 h 2067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67560">
                <a:moveTo>
                  <a:pt x="6350" y="6350"/>
                </a:moveTo>
                <a:lnTo>
                  <a:pt x="6350" y="206121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31800" y="1471422"/>
            <a:ext cx="8280400" cy="76200"/>
          </a:xfrm>
          <a:custGeom>
            <a:avLst/>
            <a:gdLst>
              <a:gd name="connsiteX0" fmla="*/ 19050 w 8280400"/>
              <a:gd name="connsiteY0" fmla="*/ 19050 h 76200"/>
              <a:gd name="connsiteX1" fmla="*/ 8261350 w 8280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80400" h="762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4500" y="181940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4500" y="215468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44500" y="24899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4500" y="282524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50850" y="1112011"/>
            <a:ext cx="25400" cy="2067560"/>
          </a:xfrm>
          <a:custGeom>
            <a:avLst/>
            <a:gdLst>
              <a:gd name="connsiteX0" fmla="*/ 6350 w 25400"/>
              <a:gd name="connsiteY0" fmla="*/ 6350 h 2067560"/>
              <a:gd name="connsiteX1" fmla="*/ 6350 w 25400"/>
              <a:gd name="connsiteY1" fmla="*/ 2061210 h 2067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67560">
                <a:moveTo>
                  <a:pt x="6350" y="6350"/>
                </a:moveTo>
                <a:lnTo>
                  <a:pt x="6350" y="206121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680450" y="1112011"/>
            <a:ext cx="25400" cy="2067560"/>
          </a:xfrm>
          <a:custGeom>
            <a:avLst/>
            <a:gdLst>
              <a:gd name="connsiteX0" fmla="*/ 6350 w 25400"/>
              <a:gd name="connsiteY0" fmla="*/ 6350 h 2067560"/>
              <a:gd name="connsiteX1" fmla="*/ 6350 w 25400"/>
              <a:gd name="connsiteY1" fmla="*/ 2061210 h 2067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067560">
                <a:moveTo>
                  <a:pt x="6350" y="6350"/>
                </a:moveTo>
                <a:lnTo>
                  <a:pt x="6350" y="206121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44500" y="1118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44500" y="316052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546100" y="596900"/>
            <a:ext cx="2781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2.4.2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特有属性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27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546100" y="1143000"/>
            <a:ext cx="16891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stretchColumns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shrinkColumns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collapseColumns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layout_column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layout_span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3073400" y="1143000"/>
            <a:ext cx="53086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伸展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为第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，使其所在的行中作最大程度伸展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收缩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为第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，使其所在的行中作最大程度收缩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隐藏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为第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，使其所在的列不可见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指定该单元格在第几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显示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指定该单元格占据的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默认为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52324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232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2.4.3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2731" y="4059935"/>
            <a:ext cx="4024884" cy="1158239"/>
          </a:xfrm>
          <a:custGeom>
            <a:avLst/>
            <a:gdLst>
              <a:gd name="connsiteX0" fmla="*/ 250177 w 4024884"/>
              <a:gd name="connsiteY0" fmla="*/ 44196 h 1158239"/>
              <a:gd name="connsiteX1" fmla="*/ 3980688 w 4024884"/>
              <a:gd name="connsiteY1" fmla="*/ 44196 h 1158239"/>
              <a:gd name="connsiteX2" fmla="*/ 3980688 w 4024884"/>
              <a:gd name="connsiteY2" fmla="*/ 908430 h 1158239"/>
              <a:gd name="connsiteX3" fmla="*/ 3976877 w 4024884"/>
              <a:gd name="connsiteY3" fmla="*/ 948054 h 1158239"/>
              <a:gd name="connsiteX4" fmla="*/ 3964685 w 4024884"/>
              <a:gd name="connsiteY4" fmla="*/ 987425 h 1158239"/>
              <a:gd name="connsiteX5" fmla="*/ 3945508 w 4024884"/>
              <a:gd name="connsiteY5" fmla="*/ 1022858 h 1158239"/>
              <a:gd name="connsiteX6" fmla="*/ 3920235 w 4024884"/>
              <a:gd name="connsiteY6" fmla="*/ 1053592 h 1158239"/>
              <a:gd name="connsiteX7" fmla="*/ 3889375 w 4024884"/>
              <a:gd name="connsiteY7" fmla="*/ 1078865 h 1158239"/>
              <a:gd name="connsiteX8" fmla="*/ 3854069 w 4024884"/>
              <a:gd name="connsiteY8" fmla="*/ 1098169 h 1158239"/>
              <a:gd name="connsiteX9" fmla="*/ 3814571 w 4024884"/>
              <a:gd name="connsiteY9" fmla="*/ 1110234 h 1158239"/>
              <a:gd name="connsiteX10" fmla="*/ 3775075 w 4024884"/>
              <a:gd name="connsiteY10" fmla="*/ 1114044 h 1158239"/>
              <a:gd name="connsiteX11" fmla="*/ 44195 w 4024884"/>
              <a:gd name="connsiteY11" fmla="*/ 1114044 h 1158239"/>
              <a:gd name="connsiteX12" fmla="*/ 44195 w 4024884"/>
              <a:gd name="connsiteY12" fmla="*/ 250190 h 1158239"/>
              <a:gd name="connsiteX13" fmla="*/ 48005 w 4024884"/>
              <a:gd name="connsiteY13" fmla="*/ 210692 h 1158239"/>
              <a:gd name="connsiteX14" fmla="*/ 60223 w 4024884"/>
              <a:gd name="connsiteY14" fmla="*/ 170942 h 1158239"/>
              <a:gd name="connsiteX15" fmla="*/ 79883 w 4024884"/>
              <a:gd name="connsiteY15" fmla="*/ 135635 h 1158239"/>
              <a:gd name="connsiteX16" fmla="*/ 105003 w 4024884"/>
              <a:gd name="connsiteY16" fmla="*/ 105029 h 1158239"/>
              <a:gd name="connsiteX17" fmla="*/ 135661 w 4024884"/>
              <a:gd name="connsiteY17" fmla="*/ 79883 h 1158239"/>
              <a:gd name="connsiteX18" fmla="*/ 170954 w 4024884"/>
              <a:gd name="connsiteY18" fmla="*/ 60198 h 1158239"/>
              <a:gd name="connsiteX19" fmla="*/ 210654 w 4024884"/>
              <a:gd name="connsiteY19" fmla="*/ 48005 h 1158239"/>
              <a:gd name="connsiteX20" fmla="*/ 250177 w 4024884"/>
              <a:gd name="connsiteY20" fmla="*/ 44196 h 1158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024884" h="1158239">
                <a:moveTo>
                  <a:pt x="250177" y="44196"/>
                </a:moveTo>
                <a:lnTo>
                  <a:pt x="3980688" y="44196"/>
                </a:lnTo>
                <a:lnTo>
                  <a:pt x="3980688" y="908430"/>
                </a:lnTo>
                <a:lnTo>
                  <a:pt x="3976877" y="948054"/>
                </a:lnTo>
                <a:lnTo>
                  <a:pt x="3964685" y="987425"/>
                </a:lnTo>
                <a:lnTo>
                  <a:pt x="3945508" y="1022858"/>
                </a:lnTo>
                <a:lnTo>
                  <a:pt x="3920235" y="1053592"/>
                </a:lnTo>
                <a:lnTo>
                  <a:pt x="3889375" y="1078865"/>
                </a:lnTo>
                <a:lnTo>
                  <a:pt x="3854069" y="1098169"/>
                </a:lnTo>
                <a:lnTo>
                  <a:pt x="3814571" y="1110234"/>
                </a:lnTo>
                <a:lnTo>
                  <a:pt x="3775075" y="1114044"/>
                </a:lnTo>
                <a:lnTo>
                  <a:pt x="44195" y="1114044"/>
                </a:lnTo>
                <a:lnTo>
                  <a:pt x="44195" y="250190"/>
                </a:lnTo>
                <a:lnTo>
                  <a:pt x="48005" y="210692"/>
                </a:lnTo>
                <a:lnTo>
                  <a:pt x="60223" y="170942"/>
                </a:lnTo>
                <a:lnTo>
                  <a:pt x="79883" y="135635"/>
                </a:lnTo>
                <a:lnTo>
                  <a:pt x="105003" y="105029"/>
                </a:lnTo>
                <a:lnTo>
                  <a:pt x="135661" y="79883"/>
                </a:lnTo>
                <a:lnTo>
                  <a:pt x="170954" y="60198"/>
                </a:lnTo>
                <a:lnTo>
                  <a:pt x="210654" y="48005"/>
                </a:lnTo>
                <a:lnTo>
                  <a:pt x="250177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3797300"/>
            <a:ext cx="4559300" cy="16891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78486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GridLayout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网格布局，使用虚细线将布局划分为行、列和单元格，也支持一个控件在行、列上都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有交错排列。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01700" y="25019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2476500"/>
            <a:ext cx="57277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android4.0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版本后新增；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与</a:t>
            </a:r>
            <a:r>
              <a:rPr lang="en-US" altLang="zh-CN" sz="1406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布局一样，也分为水平和垂直两种方式，默认是水平布局；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减少复杂的布局嵌套（与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LinearLayout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相比）；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提升渲染速度（与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TableLayout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相比）。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7200" y="440436"/>
            <a:ext cx="8229600" cy="755903"/>
          </a:xfrm>
          <a:custGeom>
            <a:avLst/>
            <a:gdLst>
              <a:gd name="connsiteX0" fmla="*/ 0 w 8229600"/>
              <a:gd name="connsiteY0" fmla="*/ 755903 h 755903"/>
              <a:gd name="connsiteX1" fmla="*/ 8229600 w 8229600"/>
              <a:gd name="connsiteY1" fmla="*/ 755903 h 755903"/>
              <a:gd name="connsiteX2" fmla="*/ 8229600 w 8229600"/>
              <a:gd name="connsiteY2" fmla="*/ 0 h 755903"/>
              <a:gd name="connsiteX3" fmla="*/ 0 w 8229600"/>
              <a:gd name="connsiteY3" fmla="*/ 0 h 755903"/>
              <a:gd name="connsiteX4" fmla="*/ 0 w 8229600"/>
              <a:gd name="connsiteY4" fmla="*/ 755903 h 755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755903">
                <a:moveTo>
                  <a:pt x="0" y="755903"/>
                </a:moveTo>
                <a:lnTo>
                  <a:pt x="8229600" y="755903"/>
                </a:lnTo>
                <a:lnTo>
                  <a:pt x="8229600" y="0"/>
                </a:lnTo>
                <a:lnTo>
                  <a:pt x="0" y="0"/>
                </a:lnTo>
                <a:lnTo>
                  <a:pt x="0" y="755903"/>
                </a:lnTo>
              </a:path>
            </a:pathLst>
          </a:custGeom>
          <a:solidFill>
            <a:srgbClr val="365F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9900" y="2997200"/>
            <a:ext cx="3200400" cy="8255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711"/>
            <a:ext cx="2527426" cy="365760"/>
          </a:xfrm>
          <a:custGeom>
            <a:avLst/>
            <a:gdLst>
              <a:gd name="connsiteX0" fmla="*/ 0 w 2527426"/>
              <a:gd name="connsiteY0" fmla="*/ 365760 h 365760"/>
              <a:gd name="connsiteX1" fmla="*/ 2527426 w 2527426"/>
              <a:gd name="connsiteY1" fmla="*/ 365760 h 365760"/>
              <a:gd name="connsiteX2" fmla="*/ 2527426 w 2527426"/>
              <a:gd name="connsiteY2" fmla="*/ 0 h 365760"/>
              <a:gd name="connsiteX3" fmla="*/ 0 w 2527426"/>
              <a:gd name="connsiteY3" fmla="*/ 0 h 365760"/>
              <a:gd name="connsiteX4" fmla="*/ 0 w 2527426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65760">
                <a:moveTo>
                  <a:pt x="0" y="365760"/>
                </a:moveTo>
                <a:lnTo>
                  <a:pt x="2527426" y="365760"/>
                </a:lnTo>
                <a:lnTo>
                  <a:pt x="2527426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84626" y="1124711"/>
            <a:ext cx="5702172" cy="365760"/>
          </a:xfrm>
          <a:custGeom>
            <a:avLst/>
            <a:gdLst>
              <a:gd name="connsiteX0" fmla="*/ 0 w 5702172"/>
              <a:gd name="connsiteY0" fmla="*/ 365760 h 365760"/>
              <a:gd name="connsiteX1" fmla="*/ 5702173 w 5702172"/>
              <a:gd name="connsiteY1" fmla="*/ 365760 h 365760"/>
              <a:gd name="connsiteX2" fmla="*/ 5702173 w 5702172"/>
              <a:gd name="connsiteY2" fmla="*/ 0 h 365760"/>
              <a:gd name="connsiteX3" fmla="*/ 0 w 5702172"/>
              <a:gd name="connsiteY3" fmla="*/ 0 h 365760"/>
              <a:gd name="connsiteX4" fmla="*/ 0 w 5702172"/>
              <a:gd name="connsiteY4" fmla="*/ 36576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65760">
                <a:moveTo>
                  <a:pt x="0" y="365760"/>
                </a:moveTo>
                <a:lnTo>
                  <a:pt x="5702173" y="365760"/>
                </a:lnTo>
                <a:lnTo>
                  <a:pt x="5702173" y="0"/>
                </a:lnTo>
                <a:lnTo>
                  <a:pt x="0" y="0"/>
                </a:lnTo>
                <a:lnTo>
                  <a:pt x="0" y="365760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" y="149047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984626" y="149047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" y="1825751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84626" y="1825751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7200" y="216103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984626" y="216103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" y="2496311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84626" y="2496311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7200" y="283159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984626" y="283159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7200" y="3166872"/>
            <a:ext cx="2527426" cy="335280"/>
          </a:xfrm>
          <a:custGeom>
            <a:avLst/>
            <a:gdLst>
              <a:gd name="connsiteX0" fmla="*/ 0 w 2527426"/>
              <a:gd name="connsiteY0" fmla="*/ 335280 h 335280"/>
              <a:gd name="connsiteX1" fmla="*/ 2527426 w 2527426"/>
              <a:gd name="connsiteY1" fmla="*/ 335280 h 335280"/>
              <a:gd name="connsiteX2" fmla="*/ 2527426 w 2527426"/>
              <a:gd name="connsiteY2" fmla="*/ 0 h 335280"/>
              <a:gd name="connsiteX3" fmla="*/ 0 w 2527426"/>
              <a:gd name="connsiteY3" fmla="*/ 0 h 335280"/>
              <a:gd name="connsiteX4" fmla="*/ 0 w 2527426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80">
                <a:moveTo>
                  <a:pt x="0" y="335280"/>
                </a:moveTo>
                <a:lnTo>
                  <a:pt x="2527426" y="335280"/>
                </a:lnTo>
                <a:lnTo>
                  <a:pt x="2527426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984626" y="3166872"/>
            <a:ext cx="5702172" cy="335280"/>
          </a:xfrm>
          <a:custGeom>
            <a:avLst/>
            <a:gdLst>
              <a:gd name="connsiteX0" fmla="*/ 0 w 5702172"/>
              <a:gd name="connsiteY0" fmla="*/ 335280 h 335280"/>
              <a:gd name="connsiteX1" fmla="*/ 5702173 w 5702172"/>
              <a:gd name="connsiteY1" fmla="*/ 335280 h 335280"/>
              <a:gd name="connsiteX2" fmla="*/ 5702173 w 5702172"/>
              <a:gd name="connsiteY2" fmla="*/ 0 h 335280"/>
              <a:gd name="connsiteX3" fmla="*/ 0 w 5702172"/>
              <a:gd name="connsiteY3" fmla="*/ 0 h 335280"/>
              <a:gd name="connsiteX4" fmla="*/ 0 w 5702172"/>
              <a:gd name="connsiteY4" fmla="*/ 335280 h 335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80">
                <a:moveTo>
                  <a:pt x="0" y="335280"/>
                </a:moveTo>
                <a:lnTo>
                  <a:pt x="5702173" y="335280"/>
                </a:lnTo>
                <a:lnTo>
                  <a:pt x="5702173" y="0"/>
                </a:lnTo>
                <a:lnTo>
                  <a:pt x="0" y="0"/>
                </a:lnTo>
                <a:lnTo>
                  <a:pt x="0" y="33528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57200" y="350215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984626" y="350215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57200" y="3837432"/>
            <a:ext cx="2527426" cy="335279"/>
          </a:xfrm>
          <a:custGeom>
            <a:avLst/>
            <a:gdLst>
              <a:gd name="connsiteX0" fmla="*/ 0 w 2527426"/>
              <a:gd name="connsiteY0" fmla="*/ 335279 h 335279"/>
              <a:gd name="connsiteX1" fmla="*/ 2527426 w 2527426"/>
              <a:gd name="connsiteY1" fmla="*/ 335279 h 335279"/>
              <a:gd name="connsiteX2" fmla="*/ 2527426 w 2527426"/>
              <a:gd name="connsiteY2" fmla="*/ 0 h 335279"/>
              <a:gd name="connsiteX3" fmla="*/ 0 w 2527426"/>
              <a:gd name="connsiteY3" fmla="*/ 0 h 335279"/>
              <a:gd name="connsiteX4" fmla="*/ 0 w 2527426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7426" h="335279">
                <a:moveTo>
                  <a:pt x="0" y="335279"/>
                </a:moveTo>
                <a:lnTo>
                  <a:pt x="2527426" y="335279"/>
                </a:lnTo>
                <a:lnTo>
                  <a:pt x="2527426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2984626" y="3837432"/>
            <a:ext cx="5702172" cy="335279"/>
          </a:xfrm>
          <a:custGeom>
            <a:avLst/>
            <a:gdLst>
              <a:gd name="connsiteX0" fmla="*/ 0 w 5702172"/>
              <a:gd name="connsiteY0" fmla="*/ 335279 h 335279"/>
              <a:gd name="connsiteX1" fmla="*/ 5702173 w 5702172"/>
              <a:gd name="connsiteY1" fmla="*/ 335279 h 335279"/>
              <a:gd name="connsiteX2" fmla="*/ 5702173 w 5702172"/>
              <a:gd name="connsiteY2" fmla="*/ 0 h 335279"/>
              <a:gd name="connsiteX3" fmla="*/ 0 w 5702172"/>
              <a:gd name="connsiteY3" fmla="*/ 0 h 335279"/>
              <a:gd name="connsiteX4" fmla="*/ 0 w 5702172"/>
              <a:gd name="connsiteY4" fmla="*/ 335279 h 335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02172" h="335279">
                <a:moveTo>
                  <a:pt x="0" y="335279"/>
                </a:moveTo>
                <a:lnTo>
                  <a:pt x="5702173" y="335279"/>
                </a:lnTo>
                <a:lnTo>
                  <a:pt x="5702173" y="0"/>
                </a:lnTo>
                <a:lnTo>
                  <a:pt x="0" y="0"/>
                </a:lnTo>
                <a:lnTo>
                  <a:pt x="0" y="335279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978276" y="1112011"/>
            <a:ext cx="25400" cy="3073400"/>
          </a:xfrm>
          <a:custGeom>
            <a:avLst/>
            <a:gdLst>
              <a:gd name="connsiteX0" fmla="*/ 6350 w 25400"/>
              <a:gd name="connsiteY0" fmla="*/ 6350 h 3073400"/>
              <a:gd name="connsiteX1" fmla="*/ 6350 w 25400"/>
              <a:gd name="connsiteY1" fmla="*/ 3067050 h 307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73400">
                <a:moveTo>
                  <a:pt x="6350" y="6350"/>
                </a:moveTo>
                <a:lnTo>
                  <a:pt x="6350" y="30670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1800" y="1471422"/>
            <a:ext cx="8280400" cy="76200"/>
          </a:xfrm>
          <a:custGeom>
            <a:avLst/>
            <a:gdLst>
              <a:gd name="connsiteX0" fmla="*/ 19050 w 8280400"/>
              <a:gd name="connsiteY0" fmla="*/ 19050 h 76200"/>
              <a:gd name="connsiteX1" fmla="*/ 8261350 w 8280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80400" h="76200">
                <a:moveTo>
                  <a:pt x="19050" y="19050"/>
                </a:moveTo>
                <a:lnTo>
                  <a:pt x="826135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44500" y="181940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44500" y="215468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44500" y="24899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44500" y="282524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44500" y="316052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44500" y="349580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44500" y="3831082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450850" y="1112011"/>
            <a:ext cx="25400" cy="3073400"/>
          </a:xfrm>
          <a:custGeom>
            <a:avLst/>
            <a:gdLst>
              <a:gd name="connsiteX0" fmla="*/ 6350 w 25400"/>
              <a:gd name="connsiteY0" fmla="*/ 6350 h 3073400"/>
              <a:gd name="connsiteX1" fmla="*/ 6350 w 25400"/>
              <a:gd name="connsiteY1" fmla="*/ 3067050 h 307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73400">
                <a:moveTo>
                  <a:pt x="6350" y="6350"/>
                </a:moveTo>
                <a:lnTo>
                  <a:pt x="6350" y="30670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8680450" y="1112011"/>
            <a:ext cx="25400" cy="3073400"/>
          </a:xfrm>
          <a:custGeom>
            <a:avLst/>
            <a:gdLst>
              <a:gd name="connsiteX0" fmla="*/ 6350 w 25400"/>
              <a:gd name="connsiteY0" fmla="*/ 6350 h 3073400"/>
              <a:gd name="connsiteX1" fmla="*/ 6350 w 25400"/>
              <a:gd name="connsiteY1" fmla="*/ 3067050 h 307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73400">
                <a:moveTo>
                  <a:pt x="6350" y="6350"/>
                </a:moveTo>
                <a:lnTo>
                  <a:pt x="6350" y="30670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44500" y="1118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44500" y="4166361"/>
            <a:ext cx="8255000" cy="25400"/>
          </a:xfrm>
          <a:custGeom>
            <a:avLst/>
            <a:gdLst>
              <a:gd name="connsiteX0" fmla="*/ 6350 w 8255000"/>
              <a:gd name="connsiteY0" fmla="*/ 6350 h 25400"/>
              <a:gd name="connsiteX1" fmla="*/ 8248650 w 82550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55000" h="25400">
                <a:moveTo>
                  <a:pt x="6350" y="6350"/>
                </a:moveTo>
                <a:lnTo>
                  <a:pt x="82486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sp>
        <p:nvSpPr>
          <p:cNvPr id="1033" name="TextBox 1"/>
          <p:cNvSpPr txBox="1"/>
          <p:nvPr/>
        </p:nvSpPr>
        <p:spPr>
          <a:xfrm>
            <a:off x="546100" y="596900"/>
            <a:ext cx="2692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2.5.1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GridLayout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特有属性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30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546100" y="1143000"/>
            <a:ext cx="21844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columnCount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rowCount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layout_columnWeight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layout_rowWeight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layout_column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8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layout_row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layout_columnSpan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layout_rowSpan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3073400" y="1143000"/>
            <a:ext cx="4483100" cy="297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设置网络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数（配合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orientation="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horizontal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）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设置网络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数（配合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orientation="</a:t>
            </a:r>
            <a:r>
              <a:rPr lang="en-US" altLang="zh-CN" sz="1596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vertical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）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比重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比重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指定该单元格在第几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为第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显示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指定该单元格在第几</a:t>
            </a:r>
            <a:r>
              <a:rPr lang="en-US" altLang="zh-CN" sz="1598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(0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为第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1598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显示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指定该单元格占据的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列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默认为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指定该单元格占据的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默认为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422400"/>
            <a:ext cx="8826500" cy="43815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223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2.5.2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GridLayout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48640" y="781176"/>
            <a:ext cx="2039112" cy="21336"/>
          </a:xfrm>
          <a:custGeom>
            <a:avLst/>
            <a:gdLst>
              <a:gd name="connsiteX0" fmla="*/ 0 w 2039112"/>
              <a:gd name="connsiteY0" fmla="*/ 0 h 21336"/>
              <a:gd name="connsiteX1" fmla="*/ 1019556 w 2039112"/>
              <a:gd name="connsiteY1" fmla="*/ 0 h 21336"/>
              <a:gd name="connsiteX2" fmla="*/ 2039111 w 2039112"/>
              <a:gd name="connsiteY2" fmla="*/ 0 h 21336"/>
              <a:gd name="connsiteX3" fmla="*/ 2039111 w 2039112"/>
              <a:gd name="connsiteY3" fmla="*/ 21336 h 21336"/>
              <a:gd name="connsiteX4" fmla="*/ 1019556 w 2039112"/>
              <a:gd name="connsiteY4" fmla="*/ 21336 h 21336"/>
              <a:gd name="connsiteX5" fmla="*/ 0 w 2039112"/>
              <a:gd name="connsiteY5" fmla="*/ 21336 h 21336"/>
              <a:gd name="connsiteX6" fmla="*/ 0 w 2039112"/>
              <a:gd name="connsiteY6" fmla="*/ 0 h 21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039112" h="21336">
                <a:moveTo>
                  <a:pt x="0" y="0"/>
                </a:moveTo>
                <a:lnTo>
                  <a:pt x="1019556" y="0"/>
                </a:lnTo>
                <a:lnTo>
                  <a:pt x="2039111" y="0"/>
                </a:lnTo>
                <a:lnTo>
                  <a:pt x="2039111" y="21336"/>
                </a:lnTo>
                <a:lnTo>
                  <a:pt x="1019556" y="21336"/>
                </a:lnTo>
                <a:lnTo>
                  <a:pt x="0" y="21336"/>
                </a:lnTo>
                <a:lnTo>
                  <a:pt x="0" y="0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990600"/>
            <a:ext cx="8382000" cy="1651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596900"/>
            <a:ext cx="68326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7F7F7F"/>
                </a:solidFill>
                <a:latin typeface="Calibri" pitchFamily="18" charset="0"/>
                <a:cs typeface="Calibri" pitchFamily="18" charset="0"/>
              </a:rPr>
              <a:t>2.6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7F7F7F"/>
                </a:solidFill>
                <a:latin typeface="Calibri" pitchFamily="18" charset="0"/>
                <a:cs typeface="Calibri" pitchFamily="18" charset="0"/>
              </a:rPr>
              <a:t>AbsoluteLayout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7F7F7F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strike="sngStrike" dirty="0" smtClean="0">
                <a:solidFill>
                  <a:srgbClr val="7F7F7F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绝对布局，通过指定界面元素的坐标位置，来确定用户界面的整体布局。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特点：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01700" y="21463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82700" y="2108200"/>
            <a:ext cx="4838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降低了界面布局不同类型和尺寸屏幕的适应能力；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已被弃用，官方对建议使用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FrameLayout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或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RelativeLayout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代替。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7200" y="440436"/>
            <a:ext cx="8229600" cy="755903"/>
          </a:xfrm>
          <a:custGeom>
            <a:avLst/>
            <a:gdLst>
              <a:gd name="connsiteX0" fmla="*/ 0 w 8229600"/>
              <a:gd name="connsiteY0" fmla="*/ 755903 h 755903"/>
              <a:gd name="connsiteX1" fmla="*/ 8229600 w 8229600"/>
              <a:gd name="connsiteY1" fmla="*/ 755903 h 755903"/>
              <a:gd name="connsiteX2" fmla="*/ 8229600 w 8229600"/>
              <a:gd name="connsiteY2" fmla="*/ 0 h 755903"/>
              <a:gd name="connsiteX3" fmla="*/ 0 w 8229600"/>
              <a:gd name="connsiteY3" fmla="*/ 0 h 755903"/>
              <a:gd name="connsiteX4" fmla="*/ 0 w 8229600"/>
              <a:gd name="connsiteY4" fmla="*/ 755903 h 755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755903">
                <a:moveTo>
                  <a:pt x="0" y="755903"/>
                </a:moveTo>
                <a:lnTo>
                  <a:pt x="8229600" y="755903"/>
                </a:lnTo>
                <a:lnTo>
                  <a:pt x="8229600" y="0"/>
                </a:lnTo>
                <a:lnTo>
                  <a:pt x="0" y="0"/>
                </a:lnTo>
                <a:lnTo>
                  <a:pt x="0" y="755903"/>
                </a:lnTo>
              </a:path>
            </a:pathLst>
          </a:custGeom>
          <a:solidFill>
            <a:srgbClr val="365F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4400" y="3009900"/>
            <a:ext cx="2311400" cy="8128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596900"/>
            <a:ext cx="3098800" cy="386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常用控件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TextView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EditText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Button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ImageView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ImageButton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CheckBox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RadioButton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Spinner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ProgressBar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Toast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ScrollView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HorizontalScrollView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67868" y="3688079"/>
            <a:ext cx="5634608" cy="795908"/>
          </a:xfrm>
          <a:custGeom>
            <a:avLst/>
            <a:gdLst>
              <a:gd name="connsiteX0" fmla="*/ 189458 w 5634608"/>
              <a:gd name="connsiteY0" fmla="*/ 44196 h 795908"/>
              <a:gd name="connsiteX1" fmla="*/ 5590412 w 5634608"/>
              <a:gd name="connsiteY1" fmla="*/ 44196 h 795908"/>
              <a:gd name="connsiteX2" fmla="*/ 5590412 w 5634608"/>
              <a:gd name="connsiteY2" fmla="*/ 606425 h 795908"/>
              <a:gd name="connsiteX3" fmla="*/ 5587746 w 5634608"/>
              <a:gd name="connsiteY3" fmla="*/ 634110 h 795908"/>
              <a:gd name="connsiteX4" fmla="*/ 5578602 w 5634608"/>
              <a:gd name="connsiteY4" fmla="*/ 662051 h 795908"/>
              <a:gd name="connsiteX5" fmla="*/ 5565266 w 5634608"/>
              <a:gd name="connsiteY5" fmla="*/ 686435 h 795908"/>
              <a:gd name="connsiteX6" fmla="*/ 5547486 w 5634608"/>
              <a:gd name="connsiteY6" fmla="*/ 708786 h 795908"/>
              <a:gd name="connsiteX7" fmla="*/ 5525135 w 5634608"/>
              <a:gd name="connsiteY7" fmla="*/ 726566 h 795908"/>
              <a:gd name="connsiteX8" fmla="*/ 5500751 w 5634608"/>
              <a:gd name="connsiteY8" fmla="*/ 739902 h 795908"/>
              <a:gd name="connsiteX9" fmla="*/ 5472810 w 5634608"/>
              <a:gd name="connsiteY9" fmla="*/ 749046 h 795908"/>
              <a:gd name="connsiteX10" fmla="*/ 5445124 w 5634608"/>
              <a:gd name="connsiteY10" fmla="*/ 751713 h 795908"/>
              <a:gd name="connsiteX11" fmla="*/ 44195 w 5634608"/>
              <a:gd name="connsiteY11" fmla="*/ 751713 h 795908"/>
              <a:gd name="connsiteX12" fmla="*/ 44195 w 5634608"/>
              <a:gd name="connsiteY12" fmla="*/ 189484 h 795908"/>
              <a:gd name="connsiteX13" fmla="*/ 46850 w 5634608"/>
              <a:gd name="connsiteY13" fmla="*/ 161798 h 795908"/>
              <a:gd name="connsiteX14" fmla="*/ 55981 w 5634608"/>
              <a:gd name="connsiteY14" fmla="*/ 133858 h 795908"/>
              <a:gd name="connsiteX15" fmla="*/ 69278 w 5634608"/>
              <a:gd name="connsiteY15" fmla="*/ 109473 h 795908"/>
              <a:gd name="connsiteX16" fmla="*/ 87096 w 5634608"/>
              <a:gd name="connsiteY16" fmla="*/ 87122 h 795908"/>
              <a:gd name="connsiteX17" fmla="*/ 109524 w 5634608"/>
              <a:gd name="connsiteY17" fmla="*/ 69341 h 795908"/>
              <a:gd name="connsiteX18" fmla="*/ 133908 w 5634608"/>
              <a:gd name="connsiteY18" fmla="*/ 56007 h 795908"/>
              <a:gd name="connsiteX19" fmla="*/ 161861 w 5634608"/>
              <a:gd name="connsiteY19" fmla="*/ 46863 h 795908"/>
              <a:gd name="connsiteX20" fmla="*/ 189458 w 5634608"/>
              <a:gd name="connsiteY20" fmla="*/ 44196 h 795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634608" h="795908">
                <a:moveTo>
                  <a:pt x="189458" y="44196"/>
                </a:moveTo>
                <a:lnTo>
                  <a:pt x="5590412" y="44196"/>
                </a:lnTo>
                <a:lnTo>
                  <a:pt x="5590412" y="606425"/>
                </a:lnTo>
                <a:lnTo>
                  <a:pt x="5587746" y="634110"/>
                </a:lnTo>
                <a:lnTo>
                  <a:pt x="5578602" y="662051"/>
                </a:lnTo>
                <a:lnTo>
                  <a:pt x="5565266" y="686435"/>
                </a:lnTo>
                <a:lnTo>
                  <a:pt x="5547486" y="708786"/>
                </a:lnTo>
                <a:lnTo>
                  <a:pt x="5525135" y="726566"/>
                </a:lnTo>
                <a:lnTo>
                  <a:pt x="5500751" y="739902"/>
                </a:lnTo>
                <a:lnTo>
                  <a:pt x="5472810" y="749046"/>
                </a:lnTo>
                <a:lnTo>
                  <a:pt x="5445124" y="751713"/>
                </a:lnTo>
                <a:lnTo>
                  <a:pt x="44195" y="751713"/>
                </a:lnTo>
                <a:lnTo>
                  <a:pt x="44195" y="189484"/>
                </a:lnTo>
                <a:lnTo>
                  <a:pt x="46850" y="161798"/>
                </a:lnTo>
                <a:lnTo>
                  <a:pt x="55981" y="133858"/>
                </a:lnTo>
                <a:lnTo>
                  <a:pt x="69278" y="109473"/>
                </a:lnTo>
                <a:lnTo>
                  <a:pt x="87096" y="87122"/>
                </a:lnTo>
                <a:lnTo>
                  <a:pt x="109524" y="69341"/>
                </a:lnTo>
                <a:lnTo>
                  <a:pt x="133908" y="56007"/>
                </a:lnTo>
                <a:lnTo>
                  <a:pt x="161861" y="46863"/>
                </a:lnTo>
                <a:lnTo>
                  <a:pt x="189458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7868" y="4655819"/>
            <a:ext cx="5367909" cy="805053"/>
          </a:xfrm>
          <a:custGeom>
            <a:avLst/>
            <a:gdLst>
              <a:gd name="connsiteX0" fmla="*/ 191084 w 5367909"/>
              <a:gd name="connsiteY0" fmla="*/ 44196 h 805053"/>
              <a:gd name="connsiteX1" fmla="*/ 5323712 w 5367909"/>
              <a:gd name="connsiteY1" fmla="*/ 44196 h 805053"/>
              <a:gd name="connsiteX2" fmla="*/ 5323712 w 5367909"/>
              <a:gd name="connsiteY2" fmla="*/ 613918 h 805053"/>
              <a:gd name="connsiteX3" fmla="*/ 5321046 w 5367909"/>
              <a:gd name="connsiteY3" fmla="*/ 641985 h 805053"/>
              <a:gd name="connsiteX4" fmla="*/ 5312028 w 5367909"/>
              <a:gd name="connsiteY4" fmla="*/ 669798 h 805053"/>
              <a:gd name="connsiteX5" fmla="*/ 5298440 w 5367909"/>
              <a:gd name="connsiteY5" fmla="*/ 695198 h 805053"/>
              <a:gd name="connsiteX6" fmla="*/ 5279897 w 5367909"/>
              <a:gd name="connsiteY6" fmla="*/ 717042 h 805053"/>
              <a:gd name="connsiteX7" fmla="*/ 5258053 w 5367909"/>
              <a:gd name="connsiteY7" fmla="*/ 735584 h 805053"/>
              <a:gd name="connsiteX8" fmla="*/ 5232653 w 5367909"/>
              <a:gd name="connsiteY8" fmla="*/ 749173 h 805053"/>
              <a:gd name="connsiteX9" fmla="*/ 5204841 w 5367909"/>
              <a:gd name="connsiteY9" fmla="*/ 758190 h 805053"/>
              <a:gd name="connsiteX10" fmla="*/ 5176773 w 5367909"/>
              <a:gd name="connsiteY10" fmla="*/ 760857 h 805053"/>
              <a:gd name="connsiteX11" fmla="*/ 44195 w 5367909"/>
              <a:gd name="connsiteY11" fmla="*/ 760857 h 805053"/>
              <a:gd name="connsiteX12" fmla="*/ 44195 w 5367909"/>
              <a:gd name="connsiteY12" fmla="*/ 191135 h 805053"/>
              <a:gd name="connsiteX13" fmla="*/ 46837 w 5367909"/>
              <a:gd name="connsiteY13" fmla="*/ 163068 h 805053"/>
              <a:gd name="connsiteX14" fmla="*/ 55918 w 5367909"/>
              <a:gd name="connsiteY14" fmla="*/ 135255 h 805053"/>
              <a:gd name="connsiteX15" fmla="*/ 69469 w 5367909"/>
              <a:gd name="connsiteY15" fmla="*/ 109855 h 805053"/>
              <a:gd name="connsiteX16" fmla="*/ 87985 w 5367909"/>
              <a:gd name="connsiteY16" fmla="*/ 88011 h 805053"/>
              <a:gd name="connsiteX17" fmla="*/ 109867 w 5367909"/>
              <a:gd name="connsiteY17" fmla="*/ 69469 h 805053"/>
              <a:gd name="connsiteX18" fmla="*/ 135293 w 5367909"/>
              <a:gd name="connsiteY18" fmla="*/ 55880 h 805053"/>
              <a:gd name="connsiteX19" fmla="*/ 163093 w 5367909"/>
              <a:gd name="connsiteY19" fmla="*/ 46863 h 805053"/>
              <a:gd name="connsiteX20" fmla="*/ 191084 w 5367909"/>
              <a:gd name="connsiteY20" fmla="*/ 44196 h 8050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367909" h="805053">
                <a:moveTo>
                  <a:pt x="191084" y="44196"/>
                </a:moveTo>
                <a:lnTo>
                  <a:pt x="5323712" y="44196"/>
                </a:lnTo>
                <a:lnTo>
                  <a:pt x="5323712" y="613918"/>
                </a:lnTo>
                <a:lnTo>
                  <a:pt x="5321046" y="641985"/>
                </a:lnTo>
                <a:lnTo>
                  <a:pt x="5312028" y="669798"/>
                </a:lnTo>
                <a:lnTo>
                  <a:pt x="5298440" y="695198"/>
                </a:lnTo>
                <a:lnTo>
                  <a:pt x="5279897" y="717042"/>
                </a:lnTo>
                <a:lnTo>
                  <a:pt x="5258053" y="735584"/>
                </a:lnTo>
                <a:lnTo>
                  <a:pt x="5232653" y="749173"/>
                </a:lnTo>
                <a:lnTo>
                  <a:pt x="5204841" y="758190"/>
                </a:lnTo>
                <a:lnTo>
                  <a:pt x="5176773" y="760857"/>
                </a:lnTo>
                <a:lnTo>
                  <a:pt x="44195" y="760857"/>
                </a:lnTo>
                <a:lnTo>
                  <a:pt x="44195" y="191135"/>
                </a:lnTo>
                <a:lnTo>
                  <a:pt x="46837" y="163068"/>
                </a:lnTo>
                <a:lnTo>
                  <a:pt x="55918" y="135255"/>
                </a:lnTo>
                <a:lnTo>
                  <a:pt x="69469" y="109855"/>
                </a:lnTo>
                <a:lnTo>
                  <a:pt x="87985" y="88011"/>
                </a:lnTo>
                <a:lnTo>
                  <a:pt x="109867" y="69469"/>
                </a:lnTo>
                <a:lnTo>
                  <a:pt x="135293" y="55880"/>
                </a:lnTo>
                <a:lnTo>
                  <a:pt x="163093" y="46863"/>
                </a:lnTo>
                <a:lnTo>
                  <a:pt x="191084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104" y="2548127"/>
            <a:ext cx="7311009" cy="967740"/>
          </a:xfrm>
          <a:custGeom>
            <a:avLst/>
            <a:gdLst>
              <a:gd name="connsiteX0" fmla="*/ 218249 w 7311009"/>
              <a:gd name="connsiteY0" fmla="*/ 44195 h 967740"/>
              <a:gd name="connsiteX1" fmla="*/ 7266813 w 7311009"/>
              <a:gd name="connsiteY1" fmla="*/ 44195 h 967740"/>
              <a:gd name="connsiteX2" fmla="*/ 7266813 w 7311009"/>
              <a:gd name="connsiteY2" fmla="*/ 749935 h 967740"/>
              <a:gd name="connsiteX3" fmla="*/ 7263384 w 7311009"/>
              <a:gd name="connsiteY3" fmla="*/ 782955 h 967740"/>
              <a:gd name="connsiteX4" fmla="*/ 7253224 w 7311009"/>
              <a:gd name="connsiteY4" fmla="*/ 816482 h 967740"/>
              <a:gd name="connsiteX5" fmla="*/ 7236714 w 7311009"/>
              <a:gd name="connsiteY5" fmla="*/ 846327 h 967740"/>
              <a:gd name="connsiteX6" fmla="*/ 7215377 w 7311009"/>
              <a:gd name="connsiteY6" fmla="*/ 872489 h 967740"/>
              <a:gd name="connsiteX7" fmla="*/ 7188962 w 7311009"/>
              <a:gd name="connsiteY7" fmla="*/ 893572 h 967740"/>
              <a:gd name="connsiteX8" fmla="*/ 7159370 w 7311009"/>
              <a:gd name="connsiteY8" fmla="*/ 909955 h 967740"/>
              <a:gd name="connsiteX9" fmla="*/ 7125842 w 7311009"/>
              <a:gd name="connsiteY9" fmla="*/ 920114 h 967740"/>
              <a:gd name="connsiteX10" fmla="*/ 7092823 w 7311009"/>
              <a:gd name="connsiteY10" fmla="*/ 923543 h 967740"/>
              <a:gd name="connsiteX11" fmla="*/ 44195 w 7311009"/>
              <a:gd name="connsiteY11" fmla="*/ 923543 h 967740"/>
              <a:gd name="connsiteX12" fmla="*/ 44195 w 7311009"/>
              <a:gd name="connsiteY12" fmla="*/ 218186 h 967740"/>
              <a:gd name="connsiteX13" fmla="*/ 47650 w 7311009"/>
              <a:gd name="connsiteY13" fmla="*/ 185166 h 967740"/>
              <a:gd name="connsiteX14" fmla="*/ 57759 w 7311009"/>
              <a:gd name="connsiteY14" fmla="*/ 151638 h 967740"/>
              <a:gd name="connsiteX15" fmla="*/ 74396 w 7311009"/>
              <a:gd name="connsiteY15" fmla="*/ 121666 h 967740"/>
              <a:gd name="connsiteX16" fmla="*/ 95910 w 7311009"/>
              <a:gd name="connsiteY16" fmla="*/ 95885 h 967740"/>
              <a:gd name="connsiteX17" fmla="*/ 121615 w 7311009"/>
              <a:gd name="connsiteY17" fmla="*/ 74422 h 967740"/>
              <a:gd name="connsiteX18" fmla="*/ 151676 w 7311009"/>
              <a:gd name="connsiteY18" fmla="*/ 57785 h 967740"/>
              <a:gd name="connsiteX19" fmla="*/ 185204 w 7311009"/>
              <a:gd name="connsiteY19" fmla="*/ 47625 h 967740"/>
              <a:gd name="connsiteX20" fmla="*/ 218249 w 7311009"/>
              <a:gd name="connsiteY20" fmla="*/ 44195 h 967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311009" h="967740">
                <a:moveTo>
                  <a:pt x="218249" y="44195"/>
                </a:moveTo>
                <a:lnTo>
                  <a:pt x="7266813" y="44195"/>
                </a:lnTo>
                <a:lnTo>
                  <a:pt x="7266813" y="749935"/>
                </a:lnTo>
                <a:lnTo>
                  <a:pt x="7263384" y="782955"/>
                </a:lnTo>
                <a:lnTo>
                  <a:pt x="7253224" y="816482"/>
                </a:lnTo>
                <a:lnTo>
                  <a:pt x="7236714" y="846327"/>
                </a:lnTo>
                <a:lnTo>
                  <a:pt x="7215377" y="872489"/>
                </a:lnTo>
                <a:lnTo>
                  <a:pt x="7188962" y="893572"/>
                </a:lnTo>
                <a:lnTo>
                  <a:pt x="7159370" y="909955"/>
                </a:lnTo>
                <a:lnTo>
                  <a:pt x="7125842" y="920114"/>
                </a:lnTo>
                <a:lnTo>
                  <a:pt x="7092823" y="923543"/>
                </a:lnTo>
                <a:lnTo>
                  <a:pt x="44195" y="923543"/>
                </a:lnTo>
                <a:lnTo>
                  <a:pt x="44195" y="218186"/>
                </a:lnTo>
                <a:lnTo>
                  <a:pt x="47650" y="185166"/>
                </a:lnTo>
                <a:lnTo>
                  <a:pt x="57759" y="151638"/>
                </a:lnTo>
                <a:lnTo>
                  <a:pt x="74396" y="121666"/>
                </a:lnTo>
                <a:lnTo>
                  <a:pt x="95910" y="95885"/>
                </a:lnTo>
                <a:lnTo>
                  <a:pt x="121615" y="74422"/>
                </a:lnTo>
                <a:lnTo>
                  <a:pt x="151676" y="57785"/>
                </a:lnTo>
                <a:lnTo>
                  <a:pt x="185204" y="47625"/>
                </a:lnTo>
                <a:lnTo>
                  <a:pt x="218249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2273300"/>
            <a:ext cx="7848600" cy="34544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546100" y="596900"/>
            <a:ext cx="42291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TextView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EditText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TextView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，文本控件（支持有限的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Html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EditText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，文本编辑控件（支持有限的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Html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Button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，按钮控件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391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3.1.1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TextView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EditText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1675" y="2238375"/>
            <a:ext cx="52006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1104" y="2144268"/>
            <a:ext cx="3558540" cy="1215008"/>
          </a:xfrm>
          <a:custGeom>
            <a:avLst/>
            <a:gdLst>
              <a:gd name="connsiteX0" fmla="*/ 259181 w 3558540"/>
              <a:gd name="connsiteY0" fmla="*/ 44195 h 1215008"/>
              <a:gd name="connsiteX1" fmla="*/ 3514343 w 3558540"/>
              <a:gd name="connsiteY1" fmla="*/ 44195 h 1215008"/>
              <a:gd name="connsiteX2" fmla="*/ 3514343 w 3558540"/>
              <a:gd name="connsiteY2" fmla="*/ 955801 h 1215008"/>
              <a:gd name="connsiteX3" fmla="*/ 3510153 w 3558540"/>
              <a:gd name="connsiteY3" fmla="*/ 997330 h 1215008"/>
              <a:gd name="connsiteX4" fmla="*/ 3497580 w 3558540"/>
              <a:gd name="connsiteY4" fmla="*/ 1037843 h 1215008"/>
              <a:gd name="connsiteX5" fmla="*/ 3477641 w 3558540"/>
              <a:gd name="connsiteY5" fmla="*/ 1074673 h 1215008"/>
              <a:gd name="connsiteX6" fmla="*/ 3451224 w 3558540"/>
              <a:gd name="connsiteY6" fmla="*/ 1107185 h 1215008"/>
              <a:gd name="connsiteX7" fmla="*/ 3418840 w 3558540"/>
              <a:gd name="connsiteY7" fmla="*/ 1133601 h 1215008"/>
              <a:gd name="connsiteX8" fmla="*/ 3382010 w 3558540"/>
              <a:gd name="connsiteY8" fmla="*/ 1154048 h 1215008"/>
              <a:gd name="connsiteX9" fmla="*/ 3341242 w 3558540"/>
              <a:gd name="connsiteY9" fmla="*/ 1166622 h 1215008"/>
              <a:gd name="connsiteX10" fmla="*/ 3299713 w 3558540"/>
              <a:gd name="connsiteY10" fmla="*/ 1170812 h 1215008"/>
              <a:gd name="connsiteX11" fmla="*/ 44195 w 3558540"/>
              <a:gd name="connsiteY11" fmla="*/ 1170812 h 1215008"/>
              <a:gd name="connsiteX12" fmla="*/ 44195 w 3558540"/>
              <a:gd name="connsiteY12" fmla="*/ 259206 h 1215008"/>
              <a:gd name="connsiteX13" fmla="*/ 48437 w 3558540"/>
              <a:gd name="connsiteY13" fmla="*/ 217677 h 1215008"/>
              <a:gd name="connsiteX14" fmla="*/ 61010 w 3558540"/>
              <a:gd name="connsiteY14" fmla="*/ 176910 h 1215008"/>
              <a:gd name="connsiteX15" fmla="*/ 81406 w 3558540"/>
              <a:gd name="connsiteY15" fmla="*/ 140080 h 1215008"/>
              <a:gd name="connsiteX16" fmla="*/ 107784 w 3558540"/>
              <a:gd name="connsiteY16" fmla="*/ 107822 h 1215008"/>
              <a:gd name="connsiteX17" fmla="*/ 140119 w 3558540"/>
              <a:gd name="connsiteY17" fmla="*/ 81406 h 1215008"/>
              <a:gd name="connsiteX18" fmla="*/ 176949 w 3558540"/>
              <a:gd name="connsiteY18" fmla="*/ 60959 h 1215008"/>
              <a:gd name="connsiteX19" fmla="*/ 217652 w 3558540"/>
              <a:gd name="connsiteY19" fmla="*/ 48386 h 1215008"/>
              <a:gd name="connsiteX20" fmla="*/ 259181 w 3558540"/>
              <a:gd name="connsiteY20" fmla="*/ 44195 h 1215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558540" h="1215008">
                <a:moveTo>
                  <a:pt x="259181" y="44195"/>
                </a:moveTo>
                <a:lnTo>
                  <a:pt x="3514343" y="44195"/>
                </a:lnTo>
                <a:lnTo>
                  <a:pt x="3514343" y="955801"/>
                </a:lnTo>
                <a:lnTo>
                  <a:pt x="3510153" y="997330"/>
                </a:lnTo>
                <a:lnTo>
                  <a:pt x="3497580" y="1037843"/>
                </a:lnTo>
                <a:lnTo>
                  <a:pt x="3477641" y="1074673"/>
                </a:lnTo>
                <a:lnTo>
                  <a:pt x="3451224" y="1107185"/>
                </a:lnTo>
                <a:lnTo>
                  <a:pt x="3418840" y="1133601"/>
                </a:lnTo>
                <a:lnTo>
                  <a:pt x="3382010" y="1154048"/>
                </a:lnTo>
                <a:lnTo>
                  <a:pt x="3341242" y="1166622"/>
                </a:lnTo>
                <a:lnTo>
                  <a:pt x="3299713" y="1170812"/>
                </a:lnTo>
                <a:lnTo>
                  <a:pt x="44195" y="1170812"/>
                </a:lnTo>
                <a:lnTo>
                  <a:pt x="44195" y="259206"/>
                </a:lnTo>
                <a:lnTo>
                  <a:pt x="48437" y="217677"/>
                </a:lnTo>
                <a:lnTo>
                  <a:pt x="61010" y="176910"/>
                </a:lnTo>
                <a:lnTo>
                  <a:pt x="81406" y="140080"/>
                </a:lnTo>
                <a:lnTo>
                  <a:pt x="107784" y="107822"/>
                </a:lnTo>
                <a:lnTo>
                  <a:pt x="140119" y="81406"/>
                </a:lnTo>
                <a:lnTo>
                  <a:pt x="176949" y="60959"/>
                </a:lnTo>
                <a:lnTo>
                  <a:pt x="217652" y="48386"/>
                </a:lnTo>
                <a:lnTo>
                  <a:pt x="259181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104" y="3557015"/>
            <a:ext cx="6710553" cy="1719452"/>
          </a:xfrm>
          <a:custGeom>
            <a:avLst/>
            <a:gdLst>
              <a:gd name="connsiteX0" fmla="*/ 344563 w 6710553"/>
              <a:gd name="connsiteY0" fmla="*/ 44196 h 1719452"/>
              <a:gd name="connsiteX1" fmla="*/ 6666356 w 6710553"/>
              <a:gd name="connsiteY1" fmla="*/ 44196 h 1719452"/>
              <a:gd name="connsiteX2" fmla="*/ 6666356 w 6710553"/>
              <a:gd name="connsiteY2" fmla="*/ 1374902 h 1719452"/>
              <a:gd name="connsiteX3" fmla="*/ 6664960 w 6710553"/>
              <a:gd name="connsiteY3" fmla="*/ 1404493 h 1719452"/>
              <a:gd name="connsiteX4" fmla="*/ 6660388 w 6710553"/>
              <a:gd name="connsiteY4" fmla="*/ 1434719 h 1719452"/>
              <a:gd name="connsiteX5" fmla="*/ 6652894 w 6710553"/>
              <a:gd name="connsiteY5" fmla="*/ 1463802 h 1719452"/>
              <a:gd name="connsiteX6" fmla="*/ 6642227 w 6710553"/>
              <a:gd name="connsiteY6" fmla="*/ 1492250 h 1719452"/>
              <a:gd name="connsiteX7" fmla="*/ 6614922 w 6710553"/>
              <a:gd name="connsiteY7" fmla="*/ 1542415 h 1719452"/>
              <a:gd name="connsiteX8" fmla="*/ 6578091 w 6710553"/>
              <a:gd name="connsiteY8" fmla="*/ 1586992 h 1719452"/>
              <a:gd name="connsiteX9" fmla="*/ 6533514 w 6710553"/>
              <a:gd name="connsiteY9" fmla="*/ 1623822 h 1719452"/>
              <a:gd name="connsiteX10" fmla="*/ 6483350 w 6710553"/>
              <a:gd name="connsiteY10" fmla="*/ 1651127 h 1719452"/>
              <a:gd name="connsiteX11" fmla="*/ 6454902 w 6710553"/>
              <a:gd name="connsiteY11" fmla="*/ 1661795 h 1719452"/>
              <a:gd name="connsiteX12" fmla="*/ 6425818 w 6710553"/>
              <a:gd name="connsiteY12" fmla="*/ 1669288 h 1719452"/>
              <a:gd name="connsiteX13" fmla="*/ 6395592 w 6710553"/>
              <a:gd name="connsiteY13" fmla="*/ 1673860 h 1719452"/>
              <a:gd name="connsiteX14" fmla="*/ 6366002 w 6710553"/>
              <a:gd name="connsiteY14" fmla="*/ 1675257 h 1719452"/>
              <a:gd name="connsiteX15" fmla="*/ 44195 w 6710553"/>
              <a:gd name="connsiteY15" fmla="*/ 1675257 h 1719452"/>
              <a:gd name="connsiteX16" fmla="*/ 44195 w 6710553"/>
              <a:gd name="connsiteY16" fmla="*/ 344551 h 1719452"/>
              <a:gd name="connsiteX17" fmla="*/ 45542 w 6710553"/>
              <a:gd name="connsiteY17" fmla="*/ 314960 h 1719452"/>
              <a:gd name="connsiteX18" fmla="*/ 50203 w 6710553"/>
              <a:gd name="connsiteY18" fmla="*/ 284734 h 1719452"/>
              <a:gd name="connsiteX19" fmla="*/ 57683 w 6710553"/>
              <a:gd name="connsiteY19" fmla="*/ 255651 h 1719452"/>
              <a:gd name="connsiteX20" fmla="*/ 68326 w 6710553"/>
              <a:gd name="connsiteY20" fmla="*/ 227203 h 1719452"/>
              <a:gd name="connsiteX21" fmla="*/ 95656 w 6710553"/>
              <a:gd name="connsiteY21" fmla="*/ 177038 h 1719452"/>
              <a:gd name="connsiteX22" fmla="*/ 132397 w 6710553"/>
              <a:gd name="connsiteY22" fmla="*/ 132461 h 1719452"/>
              <a:gd name="connsiteX23" fmla="*/ 177050 w 6710553"/>
              <a:gd name="connsiteY23" fmla="*/ 95630 h 1719452"/>
              <a:gd name="connsiteX24" fmla="*/ 227164 w 6710553"/>
              <a:gd name="connsiteY24" fmla="*/ 68326 h 1719452"/>
              <a:gd name="connsiteX25" fmla="*/ 255689 w 6710553"/>
              <a:gd name="connsiteY25" fmla="*/ 57658 h 1719452"/>
              <a:gd name="connsiteX26" fmla="*/ 284670 w 6710553"/>
              <a:gd name="connsiteY26" fmla="*/ 50165 h 1719452"/>
              <a:gd name="connsiteX27" fmla="*/ 314998 w 6710553"/>
              <a:gd name="connsiteY27" fmla="*/ 45593 h 1719452"/>
              <a:gd name="connsiteX28" fmla="*/ 344563 w 6710553"/>
              <a:gd name="connsiteY28" fmla="*/ 44196 h 1719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6710553" h="1719452">
                <a:moveTo>
                  <a:pt x="344563" y="44196"/>
                </a:moveTo>
                <a:lnTo>
                  <a:pt x="6666356" y="44196"/>
                </a:lnTo>
                <a:lnTo>
                  <a:pt x="6666356" y="1374902"/>
                </a:lnTo>
                <a:lnTo>
                  <a:pt x="6664960" y="1404493"/>
                </a:lnTo>
                <a:lnTo>
                  <a:pt x="6660388" y="1434719"/>
                </a:lnTo>
                <a:lnTo>
                  <a:pt x="6652894" y="1463802"/>
                </a:lnTo>
                <a:lnTo>
                  <a:pt x="6642227" y="1492250"/>
                </a:lnTo>
                <a:lnTo>
                  <a:pt x="6614922" y="1542415"/>
                </a:lnTo>
                <a:lnTo>
                  <a:pt x="6578091" y="1586992"/>
                </a:lnTo>
                <a:lnTo>
                  <a:pt x="6533514" y="1623822"/>
                </a:lnTo>
                <a:lnTo>
                  <a:pt x="6483350" y="1651127"/>
                </a:lnTo>
                <a:lnTo>
                  <a:pt x="6454902" y="1661795"/>
                </a:lnTo>
                <a:lnTo>
                  <a:pt x="6425818" y="1669288"/>
                </a:lnTo>
                <a:lnTo>
                  <a:pt x="6395592" y="1673860"/>
                </a:lnTo>
                <a:lnTo>
                  <a:pt x="6366002" y="1675257"/>
                </a:lnTo>
                <a:lnTo>
                  <a:pt x="44195" y="1675257"/>
                </a:lnTo>
                <a:lnTo>
                  <a:pt x="44195" y="344551"/>
                </a:lnTo>
                <a:lnTo>
                  <a:pt x="45542" y="314960"/>
                </a:lnTo>
                <a:lnTo>
                  <a:pt x="50203" y="284734"/>
                </a:lnTo>
                <a:lnTo>
                  <a:pt x="57683" y="255651"/>
                </a:lnTo>
                <a:lnTo>
                  <a:pt x="68326" y="227203"/>
                </a:lnTo>
                <a:lnTo>
                  <a:pt x="95656" y="177038"/>
                </a:lnTo>
                <a:lnTo>
                  <a:pt x="132397" y="132461"/>
                </a:lnTo>
                <a:lnTo>
                  <a:pt x="177050" y="95630"/>
                </a:lnTo>
                <a:lnTo>
                  <a:pt x="227164" y="68326"/>
                </a:lnTo>
                <a:lnTo>
                  <a:pt x="255689" y="57658"/>
                </a:lnTo>
                <a:lnTo>
                  <a:pt x="284670" y="50165"/>
                </a:lnTo>
                <a:lnTo>
                  <a:pt x="314998" y="45593"/>
                </a:lnTo>
                <a:lnTo>
                  <a:pt x="344563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879600"/>
            <a:ext cx="7251700" cy="36703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546100" y="596900"/>
            <a:ext cx="3517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ImageView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ImageView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，图片控件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ImageButton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，图片按钮控件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1346200"/>
            <a:ext cx="3429000" cy="2806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87800" y="1524000"/>
            <a:ext cx="3886200" cy="2425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" y="4318000"/>
            <a:ext cx="3429000" cy="19939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13200" y="4178300"/>
            <a:ext cx="3924300" cy="24384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38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82600" y="596900"/>
            <a:ext cx="3759200" cy="387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3.2.1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ImageView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ImageButton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ImageView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ImageButton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1104" y="3086100"/>
            <a:ext cx="5748909" cy="1005840"/>
          </a:xfrm>
          <a:custGeom>
            <a:avLst/>
            <a:gdLst>
              <a:gd name="connsiteX0" fmla="*/ 224701 w 5748909"/>
              <a:gd name="connsiteY0" fmla="*/ 44195 h 1005840"/>
              <a:gd name="connsiteX1" fmla="*/ 5704712 w 5748909"/>
              <a:gd name="connsiteY1" fmla="*/ 44195 h 1005840"/>
              <a:gd name="connsiteX2" fmla="*/ 5704712 w 5748909"/>
              <a:gd name="connsiteY2" fmla="*/ 781558 h 1005840"/>
              <a:gd name="connsiteX3" fmla="*/ 5701284 w 5748909"/>
              <a:gd name="connsiteY3" fmla="*/ 815847 h 1005840"/>
              <a:gd name="connsiteX4" fmla="*/ 5690742 w 5748909"/>
              <a:gd name="connsiteY4" fmla="*/ 850772 h 1005840"/>
              <a:gd name="connsiteX5" fmla="*/ 5673343 w 5748909"/>
              <a:gd name="connsiteY5" fmla="*/ 881760 h 1005840"/>
              <a:gd name="connsiteX6" fmla="*/ 5651499 w 5748909"/>
              <a:gd name="connsiteY6" fmla="*/ 908303 h 1005840"/>
              <a:gd name="connsiteX7" fmla="*/ 5624194 w 5748909"/>
              <a:gd name="connsiteY7" fmla="*/ 930909 h 1005840"/>
              <a:gd name="connsiteX8" fmla="*/ 5593080 w 5748909"/>
              <a:gd name="connsiteY8" fmla="*/ 947801 h 1005840"/>
              <a:gd name="connsiteX9" fmla="*/ 5558536 w 5748909"/>
              <a:gd name="connsiteY9" fmla="*/ 958215 h 1005840"/>
              <a:gd name="connsiteX10" fmla="*/ 5524245 w 5748909"/>
              <a:gd name="connsiteY10" fmla="*/ 961644 h 1005840"/>
              <a:gd name="connsiteX11" fmla="*/ 44195 w 5748909"/>
              <a:gd name="connsiteY11" fmla="*/ 961644 h 1005840"/>
              <a:gd name="connsiteX12" fmla="*/ 44195 w 5748909"/>
              <a:gd name="connsiteY12" fmla="*/ 224663 h 1005840"/>
              <a:gd name="connsiteX13" fmla="*/ 47625 w 5748909"/>
              <a:gd name="connsiteY13" fmla="*/ 190372 h 1005840"/>
              <a:gd name="connsiteX14" fmla="*/ 58204 w 5748909"/>
              <a:gd name="connsiteY14" fmla="*/ 155575 h 1005840"/>
              <a:gd name="connsiteX15" fmla="*/ 75463 w 5748909"/>
              <a:gd name="connsiteY15" fmla="*/ 124714 h 1005840"/>
              <a:gd name="connsiteX16" fmla="*/ 97447 w 5748909"/>
              <a:gd name="connsiteY16" fmla="*/ 97408 h 1005840"/>
              <a:gd name="connsiteX17" fmla="*/ 124663 w 5748909"/>
              <a:gd name="connsiteY17" fmla="*/ 75438 h 1005840"/>
              <a:gd name="connsiteX18" fmla="*/ 155524 w 5748909"/>
              <a:gd name="connsiteY18" fmla="*/ 58166 h 1005840"/>
              <a:gd name="connsiteX19" fmla="*/ 190436 w 5748909"/>
              <a:gd name="connsiteY19" fmla="*/ 47625 h 1005840"/>
              <a:gd name="connsiteX20" fmla="*/ 224701 w 5748909"/>
              <a:gd name="connsiteY20" fmla="*/ 44195 h 1005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748909" h="1005840">
                <a:moveTo>
                  <a:pt x="224701" y="44195"/>
                </a:moveTo>
                <a:lnTo>
                  <a:pt x="5704712" y="44195"/>
                </a:lnTo>
                <a:lnTo>
                  <a:pt x="5704712" y="781558"/>
                </a:lnTo>
                <a:lnTo>
                  <a:pt x="5701284" y="815847"/>
                </a:lnTo>
                <a:lnTo>
                  <a:pt x="5690742" y="850772"/>
                </a:lnTo>
                <a:lnTo>
                  <a:pt x="5673343" y="881760"/>
                </a:lnTo>
                <a:lnTo>
                  <a:pt x="5651499" y="908303"/>
                </a:lnTo>
                <a:lnTo>
                  <a:pt x="5624194" y="930909"/>
                </a:lnTo>
                <a:lnTo>
                  <a:pt x="5593080" y="947801"/>
                </a:lnTo>
                <a:lnTo>
                  <a:pt x="5558536" y="958215"/>
                </a:lnTo>
                <a:lnTo>
                  <a:pt x="5524245" y="961644"/>
                </a:lnTo>
                <a:lnTo>
                  <a:pt x="44195" y="961644"/>
                </a:lnTo>
                <a:lnTo>
                  <a:pt x="44195" y="224663"/>
                </a:lnTo>
                <a:lnTo>
                  <a:pt x="47625" y="190372"/>
                </a:lnTo>
                <a:lnTo>
                  <a:pt x="58204" y="155575"/>
                </a:lnTo>
                <a:lnTo>
                  <a:pt x="75463" y="124714"/>
                </a:lnTo>
                <a:lnTo>
                  <a:pt x="97447" y="97408"/>
                </a:lnTo>
                <a:lnTo>
                  <a:pt x="124663" y="75438"/>
                </a:lnTo>
                <a:lnTo>
                  <a:pt x="155524" y="58166"/>
                </a:lnTo>
                <a:lnTo>
                  <a:pt x="190436" y="47625"/>
                </a:lnTo>
                <a:lnTo>
                  <a:pt x="224701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104" y="2116836"/>
            <a:ext cx="5643752" cy="814197"/>
          </a:xfrm>
          <a:custGeom>
            <a:avLst/>
            <a:gdLst>
              <a:gd name="connsiteX0" fmla="*/ 192709 w 5643752"/>
              <a:gd name="connsiteY0" fmla="*/ 44195 h 814197"/>
              <a:gd name="connsiteX1" fmla="*/ 5599556 w 5643752"/>
              <a:gd name="connsiteY1" fmla="*/ 44195 h 814197"/>
              <a:gd name="connsiteX2" fmla="*/ 5599556 w 5643752"/>
              <a:gd name="connsiteY2" fmla="*/ 621410 h 814197"/>
              <a:gd name="connsiteX3" fmla="*/ 5596890 w 5643752"/>
              <a:gd name="connsiteY3" fmla="*/ 649731 h 814197"/>
              <a:gd name="connsiteX4" fmla="*/ 5587873 w 5643752"/>
              <a:gd name="connsiteY4" fmla="*/ 678179 h 814197"/>
              <a:gd name="connsiteX5" fmla="*/ 5574030 w 5643752"/>
              <a:gd name="connsiteY5" fmla="*/ 703452 h 814197"/>
              <a:gd name="connsiteX6" fmla="*/ 5555868 w 5643752"/>
              <a:gd name="connsiteY6" fmla="*/ 726312 h 814197"/>
              <a:gd name="connsiteX7" fmla="*/ 5533009 w 5643752"/>
              <a:gd name="connsiteY7" fmla="*/ 744473 h 814197"/>
              <a:gd name="connsiteX8" fmla="*/ 5507736 w 5643752"/>
              <a:gd name="connsiteY8" fmla="*/ 758316 h 814197"/>
              <a:gd name="connsiteX9" fmla="*/ 5479287 w 5643752"/>
              <a:gd name="connsiteY9" fmla="*/ 767333 h 814197"/>
              <a:gd name="connsiteX10" fmla="*/ 5450967 w 5643752"/>
              <a:gd name="connsiteY10" fmla="*/ 770000 h 814197"/>
              <a:gd name="connsiteX11" fmla="*/ 44195 w 5643752"/>
              <a:gd name="connsiteY11" fmla="*/ 770000 h 814197"/>
              <a:gd name="connsiteX12" fmla="*/ 44195 w 5643752"/>
              <a:gd name="connsiteY12" fmla="*/ 192658 h 814197"/>
              <a:gd name="connsiteX13" fmla="*/ 46812 w 5643752"/>
              <a:gd name="connsiteY13" fmla="*/ 164464 h 814197"/>
              <a:gd name="connsiteX14" fmla="*/ 55905 w 5643752"/>
              <a:gd name="connsiteY14" fmla="*/ 136016 h 814197"/>
              <a:gd name="connsiteX15" fmla="*/ 69976 w 5643752"/>
              <a:gd name="connsiteY15" fmla="*/ 110108 h 814197"/>
              <a:gd name="connsiteX16" fmla="*/ 88379 w 5643752"/>
              <a:gd name="connsiteY16" fmla="*/ 88391 h 814197"/>
              <a:gd name="connsiteX17" fmla="*/ 110134 w 5643752"/>
              <a:gd name="connsiteY17" fmla="*/ 69976 h 814197"/>
              <a:gd name="connsiteX18" fmla="*/ 136042 w 5643752"/>
              <a:gd name="connsiteY18" fmla="*/ 55879 h 814197"/>
              <a:gd name="connsiteX19" fmla="*/ 164452 w 5643752"/>
              <a:gd name="connsiteY19" fmla="*/ 46862 h 814197"/>
              <a:gd name="connsiteX20" fmla="*/ 192709 w 5643752"/>
              <a:gd name="connsiteY20" fmla="*/ 44195 h 814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643752" h="814197">
                <a:moveTo>
                  <a:pt x="192709" y="44195"/>
                </a:moveTo>
                <a:lnTo>
                  <a:pt x="5599556" y="44195"/>
                </a:lnTo>
                <a:lnTo>
                  <a:pt x="5599556" y="621410"/>
                </a:lnTo>
                <a:lnTo>
                  <a:pt x="5596890" y="649731"/>
                </a:lnTo>
                <a:lnTo>
                  <a:pt x="5587873" y="678179"/>
                </a:lnTo>
                <a:lnTo>
                  <a:pt x="5574030" y="703452"/>
                </a:lnTo>
                <a:lnTo>
                  <a:pt x="5555868" y="726312"/>
                </a:lnTo>
                <a:lnTo>
                  <a:pt x="5533009" y="744473"/>
                </a:lnTo>
                <a:lnTo>
                  <a:pt x="5507736" y="758316"/>
                </a:lnTo>
                <a:lnTo>
                  <a:pt x="5479287" y="767333"/>
                </a:lnTo>
                <a:lnTo>
                  <a:pt x="5450967" y="770000"/>
                </a:lnTo>
                <a:lnTo>
                  <a:pt x="44195" y="770000"/>
                </a:lnTo>
                <a:lnTo>
                  <a:pt x="44195" y="192658"/>
                </a:lnTo>
                <a:lnTo>
                  <a:pt x="46812" y="164464"/>
                </a:lnTo>
                <a:lnTo>
                  <a:pt x="55905" y="136016"/>
                </a:lnTo>
                <a:lnTo>
                  <a:pt x="69976" y="110108"/>
                </a:lnTo>
                <a:lnTo>
                  <a:pt x="88379" y="88391"/>
                </a:lnTo>
                <a:lnTo>
                  <a:pt x="110134" y="69976"/>
                </a:lnTo>
                <a:lnTo>
                  <a:pt x="136042" y="55879"/>
                </a:lnTo>
                <a:lnTo>
                  <a:pt x="164452" y="46862"/>
                </a:lnTo>
                <a:lnTo>
                  <a:pt x="192709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104" y="4247388"/>
            <a:ext cx="6634353" cy="1042796"/>
          </a:xfrm>
          <a:custGeom>
            <a:avLst/>
            <a:gdLst>
              <a:gd name="connsiteX0" fmla="*/ 230746 w 6634353"/>
              <a:gd name="connsiteY0" fmla="*/ 44196 h 1042796"/>
              <a:gd name="connsiteX1" fmla="*/ 6590156 w 6634353"/>
              <a:gd name="connsiteY1" fmla="*/ 44196 h 1042796"/>
              <a:gd name="connsiteX2" fmla="*/ 6590156 w 6634353"/>
              <a:gd name="connsiteY2" fmla="*/ 812038 h 1042796"/>
              <a:gd name="connsiteX3" fmla="*/ 6586727 w 6634353"/>
              <a:gd name="connsiteY3" fmla="*/ 847852 h 1042796"/>
              <a:gd name="connsiteX4" fmla="*/ 6575298 w 6634353"/>
              <a:gd name="connsiteY4" fmla="*/ 883539 h 1042796"/>
              <a:gd name="connsiteX5" fmla="*/ 6558152 w 6634353"/>
              <a:gd name="connsiteY5" fmla="*/ 915796 h 1042796"/>
              <a:gd name="connsiteX6" fmla="*/ 6534785 w 6634353"/>
              <a:gd name="connsiteY6" fmla="*/ 943228 h 1042796"/>
              <a:gd name="connsiteX7" fmla="*/ 6507352 w 6634353"/>
              <a:gd name="connsiteY7" fmla="*/ 966596 h 1042796"/>
              <a:gd name="connsiteX8" fmla="*/ 6475094 w 6634353"/>
              <a:gd name="connsiteY8" fmla="*/ 983741 h 1042796"/>
              <a:gd name="connsiteX9" fmla="*/ 6439407 w 6634353"/>
              <a:gd name="connsiteY9" fmla="*/ 995171 h 1042796"/>
              <a:gd name="connsiteX10" fmla="*/ 6403593 w 6634353"/>
              <a:gd name="connsiteY10" fmla="*/ 998601 h 1042796"/>
              <a:gd name="connsiteX11" fmla="*/ 44195 w 6634353"/>
              <a:gd name="connsiteY11" fmla="*/ 998601 h 1042796"/>
              <a:gd name="connsiteX12" fmla="*/ 44195 w 6634353"/>
              <a:gd name="connsiteY12" fmla="*/ 230758 h 1042796"/>
              <a:gd name="connsiteX13" fmla="*/ 47625 w 6634353"/>
              <a:gd name="connsiteY13" fmla="*/ 194945 h 1042796"/>
              <a:gd name="connsiteX14" fmla="*/ 59004 w 6634353"/>
              <a:gd name="connsiteY14" fmla="*/ 159258 h 1042796"/>
              <a:gd name="connsiteX15" fmla="*/ 76225 w 6634353"/>
              <a:gd name="connsiteY15" fmla="*/ 126872 h 1042796"/>
              <a:gd name="connsiteX16" fmla="*/ 99504 w 6634353"/>
              <a:gd name="connsiteY16" fmla="*/ 99440 h 1042796"/>
              <a:gd name="connsiteX17" fmla="*/ 126923 w 6634353"/>
              <a:gd name="connsiteY17" fmla="*/ 76200 h 1042796"/>
              <a:gd name="connsiteX18" fmla="*/ 159258 w 6634353"/>
              <a:gd name="connsiteY18" fmla="*/ 59054 h 1042796"/>
              <a:gd name="connsiteX19" fmla="*/ 194957 w 6634353"/>
              <a:gd name="connsiteY19" fmla="*/ 47625 h 1042796"/>
              <a:gd name="connsiteX20" fmla="*/ 230746 w 6634353"/>
              <a:gd name="connsiteY20" fmla="*/ 44196 h 104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6634353" h="1042796">
                <a:moveTo>
                  <a:pt x="230746" y="44196"/>
                </a:moveTo>
                <a:lnTo>
                  <a:pt x="6590156" y="44196"/>
                </a:lnTo>
                <a:lnTo>
                  <a:pt x="6590156" y="812038"/>
                </a:lnTo>
                <a:lnTo>
                  <a:pt x="6586727" y="847852"/>
                </a:lnTo>
                <a:lnTo>
                  <a:pt x="6575298" y="883539"/>
                </a:lnTo>
                <a:lnTo>
                  <a:pt x="6558152" y="915796"/>
                </a:lnTo>
                <a:lnTo>
                  <a:pt x="6534785" y="943228"/>
                </a:lnTo>
                <a:lnTo>
                  <a:pt x="6507352" y="966596"/>
                </a:lnTo>
                <a:lnTo>
                  <a:pt x="6475094" y="983741"/>
                </a:lnTo>
                <a:lnTo>
                  <a:pt x="6439407" y="995171"/>
                </a:lnTo>
                <a:lnTo>
                  <a:pt x="6403593" y="998601"/>
                </a:lnTo>
                <a:lnTo>
                  <a:pt x="44195" y="998601"/>
                </a:lnTo>
                <a:lnTo>
                  <a:pt x="44195" y="230758"/>
                </a:lnTo>
                <a:lnTo>
                  <a:pt x="47625" y="194945"/>
                </a:lnTo>
                <a:lnTo>
                  <a:pt x="59004" y="159258"/>
                </a:lnTo>
                <a:lnTo>
                  <a:pt x="76225" y="126872"/>
                </a:lnTo>
                <a:lnTo>
                  <a:pt x="99504" y="99440"/>
                </a:lnTo>
                <a:lnTo>
                  <a:pt x="126923" y="76200"/>
                </a:lnTo>
                <a:lnTo>
                  <a:pt x="159258" y="59054"/>
                </a:lnTo>
                <a:lnTo>
                  <a:pt x="194957" y="47625"/>
                </a:lnTo>
                <a:lnTo>
                  <a:pt x="230746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1104" y="5465063"/>
            <a:ext cx="4291584" cy="500240"/>
          </a:xfrm>
          <a:custGeom>
            <a:avLst/>
            <a:gdLst>
              <a:gd name="connsiteX0" fmla="*/ 137833 w 4291584"/>
              <a:gd name="connsiteY0" fmla="*/ 44196 h 500240"/>
              <a:gd name="connsiteX1" fmla="*/ 4247387 w 4291584"/>
              <a:gd name="connsiteY1" fmla="*/ 44196 h 500240"/>
              <a:gd name="connsiteX2" fmla="*/ 4247387 w 4291584"/>
              <a:gd name="connsiteY2" fmla="*/ 362407 h 500240"/>
              <a:gd name="connsiteX3" fmla="*/ 4240403 w 4291584"/>
              <a:gd name="connsiteY3" fmla="*/ 396037 h 500240"/>
              <a:gd name="connsiteX4" fmla="*/ 4219829 w 4291584"/>
              <a:gd name="connsiteY4" fmla="*/ 427596 h 500240"/>
              <a:gd name="connsiteX5" fmla="*/ 4188205 w 4291584"/>
              <a:gd name="connsiteY5" fmla="*/ 448983 h 500240"/>
              <a:gd name="connsiteX6" fmla="*/ 4154169 w 4291584"/>
              <a:gd name="connsiteY6" fmla="*/ 456044 h 500240"/>
              <a:gd name="connsiteX7" fmla="*/ 44195 w 4291584"/>
              <a:gd name="connsiteY7" fmla="*/ 456044 h 500240"/>
              <a:gd name="connsiteX8" fmla="*/ 44195 w 4291584"/>
              <a:gd name="connsiteY8" fmla="*/ 137833 h 500240"/>
              <a:gd name="connsiteX9" fmla="*/ 51257 w 4291584"/>
              <a:gd name="connsiteY9" fmla="*/ 103886 h 500240"/>
              <a:gd name="connsiteX10" fmla="*/ 72428 w 4291584"/>
              <a:gd name="connsiteY10" fmla="*/ 72390 h 500240"/>
              <a:gd name="connsiteX11" fmla="*/ 103835 w 4291584"/>
              <a:gd name="connsiteY11" fmla="*/ 51308 h 500240"/>
              <a:gd name="connsiteX12" fmla="*/ 137833 w 4291584"/>
              <a:gd name="connsiteY12" fmla="*/ 44196 h 500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291584" h="500240">
                <a:moveTo>
                  <a:pt x="137833" y="44196"/>
                </a:moveTo>
                <a:lnTo>
                  <a:pt x="4247387" y="44196"/>
                </a:lnTo>
                <a:lnTo>
                  <a:pt x="4247387" y="362407"/>
                </a:lnTo>
                <a:lnTo>
                  <a:pt x="4240403" y="396037"/>
                </a:lnTo>
                <a:lnTo>
                  <a:pt x="4219829" y="427596"/>
                </a:lnTo>
                <a:lnTo>
                  <a:pt x="4188205" y="448983"/>
                </a:lnTo>
                <a:lnTo>
                  <a:pt x="4154169" y="456044"/>
                </a:lnTo>
                <a:lnTo>
                  <a:pt x="44195" y="456044"/>
                </a:lnTo>
                <a:lnTo>
                  <a:pt x="44195" y="137833"/>
                </a:lnTo>
                <a:lnTo>
                  <a:pt x="51257" y="103886"/>
                </a:lnTo>
                <a:lnTo>
                  <a:pt x="72428" y="72390"/>
                </a:lnTo>
                <a:lnTo>
                  <a:pt x="103835" y="51308"/>
                </a:lnTo>
                <a:lnTo>
                  <a:pt x="137833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854200"/>
            <a:ext cx="7175500" cy="4381500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546100" y="596900"/>
            <a:ext cx="51943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CheckBox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RadioButton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CheckBox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，多选框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RadioButton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，单选框（通过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RadioGroup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容器进行组合）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103620"/>
            <a:ext cx="470916" cy="365759"/>
          </a:xfrm>
          <a:custGeom>
            <a:avLst/>
            <a:gdLst>
              <a:gd name="connsiteX0" fmla="*/ 0 w 470916"/>
              <a:gd name="connsiteY0" fmla="*/ 365759 h 365759"/>
              <a:gd name="connsiteX1" fmla="*/ 470916 w 470916"/>
              <a:gd name="connsiteY1" fmla="*/ 365759 h 365759"/>
              <a:gd name="connsiteX2" fmla="*/ 470916 w 470916"/>
              <a:gd name="connsiteY2" fmla="*/ 0 h 365759"/>
              <a:gd name="connsiteX3" fmla="*/ 0 w 470916"/>
              <a:gd name="connsiteY3" fmla="*/ 0 h 365759"/>
              <a:gd name="connsiteX4" fmla="*/ 0 w 470916"/>
              <a:gd name="connsiteY4" fmla="*/ 365759 h 365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5759">
                <a:moveTo>
                  <a:pt x="0" y="365759"/>
                </a:moveTo>
                <a:lnTo>
                  <a:pt x="470916" y="365759"/>
                </a:lnTo>
                <a:lnTo>
                  <a:pt x="470916" y="0"/>
                </a:lnTo>
                <a:lnTo>
                  <a:pt x="0" y="0"/>
                </a:lnTo>
                <a:lnTo>
                  <a:pt x="0" y="365759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300" y="3225800"/>
            <a:ext cx="4127500" cy="28067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8407400" y="62230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6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6100" y="596900"/>
            <a:ext cx="79121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用户界面基础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55600" algn="l"/>
              </a:tabLst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用户界面框架采用</a:t>
            </a:r>
            <a:r>
              <a:rPr lang="en-US" altLang="zh-CN" sz="1596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视图树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Tree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）模型将元素组织在一起。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系统会依据视图树的结构从上至下绘制每一个界面元素。每个元素负责对自身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的绘制，如果元素包含子元素，该元素会通知其下所有子元素进行绘制。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当中的可视化界面单元，可分为“容器”与“非容器”两类，容器类继承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ViewGroup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，非容器类则从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衍生出来。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952500"/>
            <a:ext cx="8648700" cy="53848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3517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3.3.1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CheckBox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RadioButton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1104" y="1780032"/>
            <a:ext cx="6139052" cy="729996"/>
          </a:xfrm>
          <a:custGeom>
            <a:avLst/>
            <a:gdLst>
              <a:gd name="connsiteX0" fmla="*/ 178523 w 6139052"/>
              <a:gd name="connsiteY0" fmla="*/ 44195 h 729996"/>
              <a:gd name="connsiteX1" fmla="*/ 6094856 w 6139052"/>
              <a:gd name="connsiteY1" fmla="*/ 44195 h 729996"/>
              <a:gd name="connsiteX2" fmla="*/ 6094856 w 6139052"/>
              <a:gd name="connsiteY2" fmla="*/ 551941 h 729996"/>
              <a:gd name="connsiteX3" fmla="*/ 6092189 w 6139052"/>
              <a:gd name="connsiteY3" fmla="*/ 576960 h 729996"/>
              <a:gd name="connsiteX4" fmla="*/ 6084442 w 6139052"/>
              <a:gd name="connsiteY4" fmla="*/ 602488 h 729996"/>
              <a:gd name="connsiteX5" fmla="*/ 6071489 w 6139052"/>
              <a:gd name="connsiteY5" fmla="*/ 626110 h 729996"/>
              <a:gd name="connsiteX6" fmla="*/ 6054852 w 6139052"/>
              <a:gd name="connsiteY6" fmla="*/ 646302 h 729996"/>
              <a:gd name="connsiteX7" fmla="*/ 6034531 w 6139052"/>
              <a:gd name="connsiteY7" fmla="*/ 662558 h 729996"/>
              <a:gd name="connsiteX8" fmla="*/ 6011672 w 6139052"/>
              <a:gd name="connsiteY8" fmla="*/ 675513 h 729996"/>
              <a:gd name="connsiteX9" fmla="*/ 5985510 w 6139052"/>
              <a:gd name="connsiteY9" fmla="*/ 683132 h 729996"/>
              <a:gd name="connsiteX10" fmla="*/ 5960491 w 6139052"/>
              <a:gd name="connsiteY10" fmla="*/ 685800 h 729996"/>
              <a:gd name="connsiteX11" fmla="*/ 44195 w 6139052"/>
              <a:gd name="connsiteY11" fmla="*/ 685800 h 729996"/>
              <a:gd name="connsiteX12" fmla="*/ 44195 w 6139052"/>
              <a:gd name="connsiteY12" fmla="*/ 178561 h 729996"/>
              <a:gd name="connsiteX13" fmla="*/ 46850 w 6139052"/>
              <a:gd name="connsiteY13" fmla="*/ 153542 h 729996"/>
              <a:gd name="connsiteX14" fmla="*/ 54571 w 6139052"/>
              <a:gd name="connsiteY14" fmla="*/ 127380 h 729996"/>
              <a:gd name="connsiteX15" fmla="*/ 67525 w 6139052"/>
              <a:gd name="connsiteY15" fmla="*/ 104394 h 729996"/>
              <a:gd name="connsiteX16" fmla="*/ 83934 w 6139052"/>
              <a:gd name="connsiteY16" fmla="*/ 83947 h 729996"/>
              <a:gd name="connsiteX17" fmla="*/ 104444 w 6139052"/>
              <a:gd name="connsiteY17" fmla="*/ 67563 h 729996"/>
              <a:gd name="connsiteX18" fmla="*/ 127406 w 6139052"/>
              <a:gd name="connsiteY18" fmla="*/ 54610 h 729996"/>
              <a:gd name="connsiteX19" fmla="*/ 153543 w 6139052"/>
              <a:gd name="connsiteY19" fmla="*/ 46863 h 729996"/>
              <a:gd name="connsiteX20" fmla="*/ 178523 w 6139052"/>
              <a:gd name="connsiteY20" fmla="*/ 44195 h 729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6139052" h="729996">
                <a:moveTo>
                  <a:pt x="178523" y="44195"/>
                </a:moveTo>
                <a:lnTo>
                  <a:pt x="6094856" y="44195"/>
                </a:lnTo>
                <a:lnTo>
                  <a:pt x="6094856" y="551941"/>
                </a:lnTo>
                <a:lnTo>
                  <a:pt x="6092189" y="576960"/>
                </a:lnTo>
                <a:lnTo>
                  <a:pt x="6084442" y="602488"/>
                </a:lnTo>
                <a:lnTo>
                  <a:pt x="6071489" y="626110"/>
                </a:lnTo>
                <a:lnTo>
                  <a:pt x="6054852" y="646302"/>
                </a:lnTo>
                <a:lnTo>
                  <a:pt x="6034531" y="662558"/>
                </a:lnTo>
                <a:lnTo>
                  <a:pt x="6011672" y="675513"/>
                </a:lnTo>
                <a:lnTo>
                  <a:pt x="5985510" y="683132"/>
                </a:lnTo>
                <a:lnTo>
                  <a:pt x="5960491" y="685800"/>
                </a:lnTo>
                <a:lnTo>
                  <a:pt x="44195" y="685800"/>
                </a:lnTo>
                <a:lnTo>
                  <a:pt x="44195" y="178561"/>
                </a:lnTo>
                <a:lnTo>
                  <a:pt x="46850" y="153542"/>
                </a:lnTo>
                <a:lnTo>
                  <a:pt x="54571" y="127380"/>
                </a:lnTo>
                <a:lnTo>
                  <a:pt x="67525" y="104394"/>
                </a:lnTo>
                <a:lnTo>
                  <a:pt x="83934" y="83947"/>
                </a:lnTo>
                <a:lnTo>
                  <a:pt x="104444" y="67563"/>
                </a:lnTo>
                <a:lnTo>
                  <a:pt x="127406" y="54610"/>
                </a:lnTo>
                <a:lnTo>
                  <a:pt x="153543" y="46863"/>
                </a:lnTo>
                <a:lnTo>
                  <a:pt x="178523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104" y="2764536"/>
            <a:ext cx="6282309" cy="815340"/>
          </a:xfrm>
          <a:custGeom>
            <a:avLst/>
            <a:gdLst>
              <a:gd name="connsiteX0" fmla="*/ 193103 w 6282309"/>
              <a:gd name="connsiteY0" fmla="*/ 44195 h 815340"/>
              <a:gd name="connsiteX1" fmla="*/ 6238113 w 6282309"/>
              <a:gd name="connsiteY1" fmla="*/ 44195 h 815340"/>
              <a:gd name="connsiteX2" fmla="*/ 6238113 w 6282309"/>
              <a:gd name="connsiteY2" fmla="*/ 622680 h 815340"/>
              <a:gd name="connsiteX3" fmla="*/ 6235445 w 6282309"/>
              <a:gd name="connsiteY3" fmla="*/ 650874 h 815340"/>
              <a:gd name="connsiteX4" fmla="*/ 6226428 w 6282309"/>
              <a:gd name="connsiteY4" fmla="*/ 679323 h 815340"/>
              <a:gd name="connsiteX5" fmla="*/ 6212459 w 6282309"/>
              <a:gd name="connsiteY5" fmla="*/ 704976 h 815340"/>
              <a:gd name="connsiteX6" fmla="*/ 6193789 w 6282309"/>
              <a:gd name="connsiteY6" fmla="*/ 727710 h 815340"/>
              <a:gd name="connsiteX7" fmla="*/ 6171184 w 6282309"/>
              <a:gd name="connsiteY7" fmla="*/ 745617 h 815340"/>
              <a:gd name="connsiteX8" fmla="*/ 6145911 w 6282309"/>
              <a:gd name="connsiteY8" fmla="*/ 759460 h 815340"/>
              <a:gd name="connsiteX9" fmla="*/ 6117463 w 6282309"/>
              <a:gd name="connsiteY9" fmla="*/ 768604 h 815340"/>
              <a:gd name="connsiteX10" fmla="*/ 6089141 w 6282309"/>
              <a:gd name="connsiteY10" fmla="*/ 771143 h 815340"/>
              <a:gd name="connsiteX11" fmla="*/ 44195 w 6282309"/>
              <a:gd name="connsiteY11" fmla="*/ 771143 h 815340"/>
              <a:gd name="connsiteX12" fmla="*/ 44195 w 6282309"/>
              <a:gd name="connsiteY12" fmla="*/ 193166 h 815340"/>
              <a:gd name="connsiteX13" fmla="*/ 46812 w 6282309"/>
              <a:gd name="connsiteY13" fmla="*/ 164845 h 815340"/>
              <a:gd name="connsiteX14" fmla="*/ 55905 w 6282309"/>
              <a:gd name="connsiteY14" fmla="*/ 136397 h 815340"/>
              <a:gd name="connsiteX15" fmla="*/ 69850 w 6282309"/>
              <a:gd name="connsiteY15" fmla="*/ 110743 h 815340"/>
              <a:gd name="connsiteX16" fmla="*/ 88353 w 6282309"/>
              <a:gd name="connsiteY16" fmla="*/ 88391 h 815340"/>
              <a:gd name="connsiteX17" fmla="*/ 110782 w 6282309"/>
              <a:gd name="connsiteY17" fmla="*/ 69849 h 815340"/>
              <a:gd name="connsiteX18" fmla="*/ 136436 w 6282309"/>
              <a:gd name="connsiteY18" fmla="*/ 55879 h 815340"/>
              <a:gd name="connsiteX19" fmla="*/ 164845 w 6282309"/>
              <a:gd name="connsiteY19" fmla="*/ 46862 h 815340"/>
              <a:gd name="connsiteX20" fmla="*/ 193103 w 6282309"/>
              <a:gd name="connsiteY20" fmla="*/ 44195 h 815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6282309" h="815340">
                <a:moveTo>
                  <a:pt x="193103" y="44195"/>
                </a:moveTo>
                <a:lnTo>
                  <a:pt x="6238113" y="44195"/>
                </a:lnTo>
                <a:lnTo>
                  <a:pt x="6238113" y="622680"/>
                </a:lnTo>
                <a:lnTo>
                  <a:pt x="6235445" y="650874"/>
                </a:lnTo>
                <a:lnTo>
                  <a:pt x="6226428" y="679323"/>
                </a:lnTo>
                <a:lnTo>
                  <a:pt x="6212459" y="704976"/>
                </a:lnTo>
                <a:lnTo>
                  <a:pt x="6193789" y="727710"/>
                </a:lnTo>
                <a:lnTo>
                  <a:pt x="6171184" y="745617"/>
                </a:lnTo>
                <a:lnTo>
                  <a:pt x="6145911" y="759460"/>
                </a:lnTo>
                <a:lnTo>
                  <a:pt x="6117463" y="768604"/>
                </a:lnTo>
                <a:lnTo>
                  <a:pt x="6089141" y="771143"/>
                </a:lnTo>
                <a:lnTo>
                  <a:pt x="44195" y="771143"/>
                </a:lnTo>
                <a:lnTo>
                  <a:pt x="44195" y="193166"/>
                </a:lnTo>
                <a:lnTo>
                  <a:pt x="46812" y="164845"/>
                </a:lnTo>
                <a:lnTo>
                  <a:pt x="55905" y="136397"/>
                </a:lnTo>
                <a:lnTo>
                  <a:pt x="69850" y="110743"/>
                </a:lnTo>
                <a:lnTo>
                  <a:pt x="88353" y="88391"/>
                </a:lnTo>
                <a:lnTo>
                  <a:pt x="110782" y="69849"/>
                </a:lnTo>
                <a:lnTo>
                  <a:pt x="136436" y="55879"/>
                </a:lnTo>
                <a:lnTo>
                  <a:pt x="164845" y="46862"/>
                </a:lnTo>
                <a:lnTo>
                  <a:pt x="193103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104" y="3834383"/>
            <a:ext cx="6405752" cy="510540"/>
          </a:xfrm>
          <a:custGeom>
            <a:avLst/>
            <a:gdLst>
              <a:gd name="connsiteX0" fmla="*/ 139979 w 6405752"/>
              <a:gd name="connsiteY0" fmla="*/ 44196 h 510540"/>
              <a:gd name="connsiteX1" fmla="*/ 6361556 w 6405752"/>
              <a:gd name="connsiteY1" fmla="*/ 44196 h 510540"/>
              <a:gd name="connsiteX2" fmla="*/ 6361556 w 6405752"/>
              <a:gd name="connsiteY2" fmla="*/ 370967 h 510540"/>
              <a:gd name="connsiteX3" fmla="*/ 6354572 w 6405752"/>
              <a:gd name="connsiteY3" fmla="*/ 405892 h 510540"/>
              <a:gd name="connsiteX4" fmla="*/ 6332727 w 6405752"/>
              <a:gd name="connsiteY4" fmla="*/ 437896 h 510540"/>
              <a:gd name="connsiteX5" fmla="*/ 6300469 w 6405752"/>
              <a:gd name="connsiteY5" fmla="*/ 459359 h 510540"/>
              <a:gd name="connsiteX6" fmla="*/ 6265799 w 6405752"/>
              <a:gd name="connsiteY6" fmla="*/ 466344 h 510540"/>
              <a:gd name="connsiteX7" fmla="*/ 44195 w 6405752"/>
              <a:gd name="connsiteY7" fmla="*/ 466344 h 510540"/>
              <a:gd name="connsiteX8" fmla="*/ 44195 w 6405752"/>
              <a:gd name="connsiteY8" fmla="*/ 139954 h 510540"/>
              <a:gd name="connsiteX9" fmla="*/ 51130 w 6405752"/>
              <a:gd name="connsiteY9" fmla="*/ 105283 h 510540"/>
              <a:gd name="connsiteX10" fmla="*/ 72796 w 6405752"/>
              <a:gd name="connsiteY10" fmla="*/ 72771 h 510540"/>
              <a:gd name="connsiteX11" fmla="*/ 105283 w 6405752"/>
              <a:gd name="connsiteY11" fmla="*/ 51181 h 510540"/>
              <a:gd name="connsiteX12" fmla="*/ 139979 w 6405752"/>
              <a:gd name="connsiteY12" fmla="*/ 44196 h 510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405752" h="510540">
                <a:moveTo>
                  <a:pt x="139979" y="44196"/>
                </a:moveTo>
                <a:lnTo>
                  <a:pt x="6361556" y="44196"/>
                </a:lnTo>
                <a:lnTo>
                  <a:pt x="6361556" y="370967"/>
                </a:lnTo>
                <a:lnTo>
                  <a:pt x="6354572" y="405892"/>
                </a:lnTo>
                <a:lnTo>
                  <a:pt x="6332727" y="437896"/>
                </a:lnTo>
                <a:lnTo>
                  <a:pt x="6300469" y="459359"/>
                </a:lnTo>
                <a:lnTo>
                  <a:pt x="6265799" y="466344"/>
                </a:lnTo>
                <a:lnTo>
                  <a:pt x="44195" y="466344"/>
                </a:lnTo>
                <a:lnTo>
                  <a:pt x="44195" y="139954"/>
                </a:lnTo>
                <a:lnTo>
                  <a:pt x="51130" y="105283"/>
                </a:lnTo>
                <a:lnTo>
                  <a:pt x="72796" y="72771"/>
                </a:lnTo>
                <a:lnTo>
                  <a:pt x="105283" y="51181"/>
                </a:lnTo>
                <a:lnTo>
                  <a:pt x="139979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511300"/>
            <a:ext cx="6946900" cy="30988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546100" y="596900"/>
            <a:ext cx="2387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Spinner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Spinner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，下拉选择控件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990600"/>
            <a:ext cx="8369300" cy="53467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1917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3.4.1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Spinner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2731" y="4709159"/>
            <a:ext cx="4329684" cy="748283"/>
          </a:xfrm>
          <a:custGeom>
            <a:avLst/>
            <a:gdLst>
              <a:gd name="connsiteX0" fmla="*/ 181343 w 4329684"/>
              <a:gd name="connsiteY0" fmla="*/ 44196 h 748283"/>
              <a:gd name="connsiteX1" fmla="*/ 4285488 w 4329684"/>
              <a:gd name="connsiteY1" fmla="*/ 44196 h 748283"/>
              <a:gd name="connsiteX2" fmla="*/ 4285488 w 4329684"/>
              <a:gd name="connsiteY2" fmla="*/ 566928 h 748283"/>
              <a:gd name="connsiteX3" fmla="*/ 4282821 w 4329684"/>
              <a:gd name="connsiteY3" fmla="*/ 592455 h 748283"/>
              <a:gd name="connsiteX4" fmla="*/ 4274693 w 4329684"/>
              <a:gd name="connsiteY4" fmla="*/ 619252 h 748283"/>
              <a:gd name="connsiteX5" fmla="*/ 4261865 w 4329684"/>
              <a:gd name="connsiteY5" fmla="*/ 642493 h 748283"/>
              <a:gd name="connsiteX6" fmla="*/ 4244975 w 4329684"/>
              <a:gd name="connsiteY6" fmla="*/ 663575 h 748283"/>
              <a:gd name="connsiteX7" fmla="*/ 4223893 w 4329684"/>
              <a:gd name="connsiteY7" fmla="*/ 680466 h 748283"/>
              <a:gd name="connsiteX8" fmla="*/ 4200652 w 4329684"/>
              <a:gd name="connsiteY8" fmla="*/ 693293 h 748283"/>
              <a:gd name="connsiteX9" fmla="*/ 4173854 w 4329684"/>
              <a:gd name="connsiteY9" fmla="*/ 701421 h 748283"/>
              <a:gd name="connsiteX10" fmla="*/ 4148327 w 4329684"/>
              <a:gd name="connsiteY10" fmla="*/ 704088 h 748283"/>
              <a:gd name="connsiteX11" fmla="*/ 44195 w 4329684"/>
              <a:gd name="connsiteY11" fmla="*/ 704088 h 748283"/>
              <a:gd name="connsiteX12" fmla="*/ 44195 w 4329684"/>
              <a:gd name="connsiteY12" fmla="*/ 181355 h 748283"/>
              <a:gd name="connsiteX13" fmla="*/ 46875 w 4329684"/>
              <a:gd name="connsiteY13" fmla="*/ 155702 h 748283"/>
              <a:gd name="connsiteX14" fmla="*/ 54991 w 4329684"/>
              <a:gd name="connsiteY14" fmla="*/ 129540 h 748283"/>
              <a:gd name="connsiteX15" fmla="*/ 67983 w 4329684"/>
              <a:gd name="connsiteY15" fmla="*/ 105283 h 748283"/>
              <a:gd name="connsiteX16" fmla="*/ 85229 w 4329684"/>
              <a:gd name="connsiteY16" fmla="*/ 85217 h 748283"/>
              <a:gd name="connsiteX17" fmla="*/ 105333 w 4329684"/>
              <a:gd name="connsiteY17" fmla="*/ 67945 h 748283"/>
              <a:gd name="connsiteX18" fmla="*/ 129565 w 4329684"/>
              <a:gd name="connsiteY18" fmla="*/ 54991 h 748283"/>
              <a:gd name="connsiteX19" fmla="*/ 155651 w 4329684"/>
              <a:gd name="connsiteY19" fmla="*/ 46863 h 748283"/>
              <a:gd name="connsiteX20" fmla="*/ 181343 w 4329684"/>
              <a:gd name="connsiteY20" fmla="*/ 44196 h 7482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29684" h="748283">
                <a:moveTo>
                  <a:pt x="181343" y="44196"/>
                </a:moveTo>
                <a:lnTo>
                  <a:pt x="4285488" y="44196"/>
                </a:lnTo>
                <a:lnTo>
                  <a:pt x="4285488" y="566928"/>
                </a:lnTo>
                <a:lnTo>
                  <a:pt x="4282821" y="592455"/>
                </a:lnTo>
                <a:lnTo>
                  <a:pt x="4274693" y="619252"/>
                </a:lnTo>
                <a:lnTo>
                  <a:pt x="4261865" y="642493"/>
                </a:lnTo>
                <a:lnTo>
                  <a:pt x="4244975" y="663575"/>
                </a:lnTo>
                <a:lnTo>
                  <a:pt x="4223893" y="680466"/>
                </a:lnTo>
                <a:lnTo>
                  <a:pt x="4200652" y="693293"/>
                </a:lnTo>
                <a:lnTo>
                  <a:pt x="4173854" y="701421"/>
                </a:lnTo>
                <a:lnTo>
                  <a:pt x="4148327" y="704088"/>
                </a:lnTo>
                <a:lnTo>
                  <a:pt x="44195" y="704088"/>
                </a:lnTo>
                <a:lnTo>
                  <a:pt x="44195" y="181355"/>
                </a:lnTo>
                <a:lnTo>
                  <a:pt x="46875" y="155702"/>
                </a:lnTo>
                <a:lnTo>
                  <a:pt x="54991" y="129540"/>
                </a:lnTo>
                <a:lnTo>
                  <a:pt x="67983" y="105283"/>
                </a:lnTo>
                <a:lnTo>
                  <a:pt x="85229" y="85217"/>
                </a:lnTo>
                <a:lnTo>
                  <a:pt x="105333" y="67945"/>
                </a:lnTo>
                <a:lnTo>
                  <a:pt x="129565" y="54991"/>
                </a:lnTo>
                <a:lnTo>
                  <a:pt x="155651" y="46863"/>
                </a:lnTo>
                <a:lnTo>
                  <a:pt x="181343" y="44196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4445000"/>
            <a:ext cx="4864100" cy="12827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901700" y="1752600"/>
            <a:ext cx="1016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90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70000" y="1752600"/>
            <a:ext cx="37084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style="?android:attr/progressBarStyleHorizontal"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style="?android:attr/progressBarStyleInverse"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style="?android:attr/progressBarStyleLarge"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style="?android:attr/progressBarStyleLargeInverse"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style="?android:attr/progressBarStyleSmall"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style="?android:attr/progressBarStyleSmallInverse"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style="?android:attr/progressBarStyleSmallTitle"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6100" y="596900"/>
            <a:ext cx="21463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ProgressBar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概念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ProgressBar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，进度条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1854200"/>
            <a:ext cx="2705100" cy="35179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4900" y="1282700"/>
            <a:ext cx="5245100" cy="46609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2324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3.5.1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ProgressBar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演示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546100" y="660400"/>
            <a:ext cx="76454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76200" algn="l"/>
                <a:tab pos="419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Dialog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是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开发过程中最常用到的组件之一，通常是在当前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activity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前面出现的</a:t>
            </a:r>
          </a:p>
          <a:p>
            <a:pPr>
              <a:lnSpc>
                <a:spcPts val="2800"/>
              </a:lnSpc>
              <a:tabLst>
                <a:tab pos="762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小窗口。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Dialog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通常是用来通知打断用户，执行直接跟应用程序进度相关的短暂任</a:t>
            </a:r>
          </a:p>
          <a:p>
            <a:pPr>
              <a:lnSpc>
                <a:spcPts val="2800"/>
              </a:lnSpc>
              <a:tabLst>
                <a:tab pos="762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务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比如进度条或者登录框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)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。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Dialog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可分为以下几种类型：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77900" y="2654300"/>
            <a:ext cx="101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90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46200" y="2603500"/>
            <a:ext cx="26670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警告对话框：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Alertialog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进度对话框：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ProgressDialog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日期选择对话框：</a:t>
            </a:r>
            <a:r>
              <a:rPr lang="en-US" altLang="zh-CN" sz="1406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DatePickerDialog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时间选择对话框：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TimePickerDialog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自定义对话框：从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Dialog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继承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1358900"/>
            <a:ext cx="8343900" cy="41402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660400"/>
            <a:ext cx="1587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3.6.1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AlertDialog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52070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546100" y="660400"/>
            <a:ext cx="1917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3.6.2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ProgressDialog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660400"/>
            <a:ext cx="2133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3.6.3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DatePickerDialog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485900"/>
            <a:ext cx="69056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546100" y="660400"/>
            <a:ext cx="2159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3.6.4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TimePickerDialog</a:t>
            </a:r>
          </a:p>
        </p:txBody>
      </p:sp>
      <p:sp>
        <p:nvSpPr>
          <p:cNvPr id="6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8713" y="1566863"/>
            <a:ext cx="68865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2844800" cy="261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用户界面基础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match_parent\wrap_content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margin\padding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dip\dp\px\sp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9-patch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ldpi\mdpi\hdpi\xhdpi\xxhdpi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3200400"/>
            <a:ext cx="6248400" cy="6731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673100"/>
            <a:ext cx="3403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Toast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Toast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，是一种简易的消息提示框。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01700" y="1752600"/>
            <a:ext cx="101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188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70000" y="1701800"/>
            <a:ext cx="7162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Dialog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不一样的是，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Toast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是没有焦点的，无法被点击；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显示的时间有限，过一定的时间就会自动消失（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LENGTH_SHORT=2s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，</a:t>
            </a:r>
            <a:r>
              <a:rPr lang="en-US" altLang="zh-CN" sz="1403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LENGTH_LONG=3.5s</a:t>
            </a: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）；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可自定义（位置、布局、图片）。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1917700"/>
            <a:ext cx="7315200" cy="43053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546100" y="596900"/>
            <a:ext cx="3543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3.8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ScrollView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、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HorizontalScrollView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44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ScrollView</a:t>
            </a: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，垂直滚动条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43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HorizontalScrollView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，水平滚动条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7200" y="440436"/>
            <a:ext cx="8229600" cy="755903"/>
          </a:xfrm>
          <a:custGeom>
            <a:avLst/>
            <a:gdLst>
              <a:gd name="connsiteX0" fmla="*/ 0 w 8229600"/>
              <a:gd name="connsiteY0" fmla="*/ 755903 h 755903"/>
              <a:gd name="connsiteX1" fmla="*/ 8229600 w 8229600"/>
              <a:gd name="connsiteY1" fmla="*/ 755903 h 755903"/>
              <a:gd name="connsiteX2" fmla="*/ 8229600 w 8229600"/>
              <a:gd name="connsiteY2" fmla="*/ 0 h 755903"/>
              <a:gd name="connsiteX3" fmla="*/ 0 w 8229600"/>
              <a:gd name="connsiteY3" fmla="*/ 0 h 755903"/>
              <a:gd name="connsiteX4" fmla="*/ 0 w 8229600"/>
              <a:gd name="connsiteY4" fmla="*/ 755903 h 755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755903">
                <a:moveTo>
                  <a:pt x="0" y="755903"/>
                </a:moveTo>
                <a:lnTo>
                  <a:pt x="8229600" y="755903"/>
                </a:lnTo>
                <a:lnTo>
                  <a:pt x="8229600" y="0"/>
                </a:lnTo>
                <a:lnTo>
                  <a:pt x="0" y="0"/>
                </a:lnTo>
                <a:lnTo>
                  <a:pt x="0" y="755903"/>
                </a:lnTo>
              </a:path>
            </a:pathLst>
          </a:custGeom>
          <a:solidFill>
            <a:srgbClr val="365F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1700" y="3009900"/>
            <a:ext cx="2324100" cy="8128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546100" y="5969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作业任务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1500" y="1333500"/>
            <a:ext cx="1397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62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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14400" y="1282700"/>
            <a:ext cx="302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开发如下图所示的个人中心登录界面：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27100" y="1676400"/>
            <a:ext cx="8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1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1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/>
            </a:pPr>
            <a:r>
              <a:rPr lang="en-US" altLang="zh-CN" sz="1019" dirty="0" smtClean="0">
                <a:solidFill>
                  <a:srgbClr val="376092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95400" y="1638300"/>
            <a:ext cx="54229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UI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资源都在“作业资源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.zip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”；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界面文字“点我注册”颜色为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#46B1E5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，“登录”为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#FFFFFF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，其他均为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#868586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；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点击登录按钮时，获取用户账号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+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密码，并以</a:t>
            </a:r>
            <a:r>
              <a:rPr lang="en-US" altLang="zh-CN" sz="1200" dirty="0" smtClean="0">
                <a:solidFill>
                  <a:srgbClr val="002060"/>
                </a:solidFill>
                <a:latin typeface="Calibri" pitchFamily="18" charset="0"/>
                <a:cs typeface="Calibri" pitchFamily="18" charset="0"/>
              </a:rPr>
              <a:t>Toast</a:t>
            </a:r>
            <a:r>
              <a:rPr lang="en-US" altLang="zh-CN" sz="1200" dirty="0" smtClean="0">
                <a:solidFill>
                  <a:srgbClr val="002060"/>
                </a:solidFill>
                <a:latin typeface="微软雅黑" pitchFamily="18" charset="0"/>
                <a:cs typeface="微软雅黑" pitchFamily="18" charset="0"/>
              </a:rPr>
              <a:t>方式弹出显示。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971800"/>
            <a:ext cx="39243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7200" y="440436"/>
            <a:ext cx="8229600" cy="755903"/>
          </a:xfrm>
          <a:custGeom>
            <a:avLst/>
            <a:gdLst>
              <a:gd name="connsiteX0" fmla="*/ 0 w 8229600"/>
              <a:gd name="connsiteY0" fmla="*/ 755903 h 755903"/>
              <a:gd name="connsiteX1" fmla="*/ 8229600 w 8229600"/>
              <a:gd name="connsiteY1" fmla="*/ 755903 h 755903"/>
              <a:gd name="connsiteX2" fmla="*/ 8229600 w 8229600"/>
              <a:gd name="connsiteY2" fmla="*/ 0 h 755903"/>
              <a:gd name="connsiteX3" fmla="*/ 0 w 8229600"/>
              <a:gd name="connsiteY3" fmla="*/ 0 h 755903"/>
              <a:gd name="connsiteX4" fmla="*/ 0 w 8229600"/>
              <a:gd name="connsiteY4" fmla="*/ 755903 h 755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9600" h="755903">
                <a:moveTo>
                  <a:pt x="0" y="755903"/>
                </a:moveTo>
                <a:lnTo>
                  <a:pt x="8229600" y="755903"/>
                </a:lnTo>
                <a:lnTo>
                  <a:pt x="8229600" y="0"/>
                </a:lnTo>
                <a:lnTo>
                  <a:pt x="0" y="0"/>
                </a:lnTo>
                <a:lnTo>
                  <a:pt x="0" y="755903"/>
                </a:lnTo>
              </a:path>
            </a:pathLst>
          </a:custGeom>
          <a:solidFill>
            <a:srgbClr val="365F9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0" y="3073400"/>
            <a:ext cx="1384300" cy="6731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8382000" y="6362700"/>
            <a:ext cx="127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73200"/>
            <a:ext cx="2374900" cy="3721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4400" y="1473200"/>
            <a:ext cx="2374900" cy="37211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7600" y="1473200"/>
            <a:ext cx="2374900" cy="37211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546100" y="660400"/>
            <a:ext cx="3276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1.2.1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match_parent\wrap_content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6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87400" y="5384800"/>
            <a:ext cx="2044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layout_width="wrap_content"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layout_height="wrap_content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"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556000" y="5384800"/>
            <a:ext cx="203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layout_width="wrap_content"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layout_height="match_parent"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24600" y="5384800"/>
            <a:ext cx="2032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layout_width="match_parent"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layout_height="match_parent"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511300"/>
            <a:ext cx="3403600" cy="1155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5500" y="3073400"/>
            <a:ext cx="3378200" cy="1130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" y="4597400"/>
            <a:ext cx="3403600" cy="11430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6100" y="660400"/>
            <a:ext cx="7188200" cy="476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140200" algn="l"/>
                <a:tab pos="41529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1.2.2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margin\padding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android:layout_margin=“0dp”</a:t>
            </a:r>
          </a:p>
          <a:p>
            <a:pPr>
              <a:lnSpc>
                <a:spcPts val="21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android:padding=“0dp”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android:layout_margin=“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10dp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lnSpc>
                <a:spcPts val="21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android:padding=“0dp”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android:layout_margin=“0dp”</a:t>
            </a:r>
          </a:p>
          <a:p>
            <a:pPr>
              <a:lnSpc>
                <a:spcPts val="2100"/>
              </a:lnSpc>
              <a:tabLst>
                <a:tab pos="4140200" algn="l"/>
                <a:tab pos="4152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android:padding=“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10dp</a:t>
            </a:r>
            <a:r>
              <a:rPr lang="en-US" altLang="zh-CN" sz="1800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7200" y="1124686"/>
            <a:ext cx="730427" cy="520471"/>
          </a:xfrm>
          <a:custGeom>
            <a:avLst/>
            <a:gdLst>
              <a:gd name="connsiteX0" fmla="*/ 0 w 730427"/>
              <a:gd name="connsiteY0" fmla="*/ 520471 h 520471"/>
              <a:gd name="connsiteX1" fmla="*/ 730427 w 730427"/>
              <a:gd name="connsiteY1" fmla="*/ 520471 h 520471"/>
              <a:gd name="connsiteX2" fmla="*/ 730427 w 730427"/>
              <a:gd name="connsiteY2" fmla="*/ 0 h 520471"/>
              <a:gd name="connsiteX3" fmla="*/ 0 w 730427"/>
              <a:gd name="connsiteY3" fmla="*/ 0 h 520471"/>
              <a:gd name="connsiteX4" fmla="*/ 0 w 730427"/>
              <a:gd name="connsiteY4" fmla="*/ 520471 h 5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427" h="520471">
                <a:moveTo>
                  <a:pt x="0" y="520471"/>
                </a:moveTo>
                <a:lnTo>
                  <a:pt x="730427" y="520471"/>
                </a:lnTo>
                <a:lnTo>
                  <a:pt x="730427" y="0"/>
                </a:lnTo>
                <a:lnTo>
                  <a:pt x="0" y="0"/>
                </a:lnTo>
                <a:lnTo>
                  <a:pt x="0" y="520471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87627" y="1124686"/>
            <a:ext cx="3096386" cy="520471"/>
          </a:xfrm>
          <a:custGeom>
            <a:avLst/>
            <a:gdLst>
              <a:gd name="connsiteX0" fmla="*/ 0 w 3096386"/>
              <a:gd name="connsiteY0" fmla="*/ 520471 h 520471"/>
              <a:gd name="connsiteX1" fmla="*/ 3096387 w 3096386"/>
              <a:gd name="connsiteY1" fmla="*/ 520471 h 520471"/>
              <a:gd name="connsiteX2" fmla="*/ 3096387 w 3096386"/>
              <a:gd name="connsiteY2" fmla="*/ 0 h 520471"/>
              <a:gd name="connsiteX3" fmla="*/ 0 w 3096386"/>
              <a:gd name="connsiteY3" fmla="*/ 0 h 520471"/>
              <a:gd name="connsiteX4" fmla="*/ 0 w 3096386"/>
              <a:gd name="connsiteY4" fmla="*/ 520471 h 5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6386" h="520471">
                <a:moveTo>
                  <a:pt x="0" y="520471"/>
                </a:moveTo>
                <a:lnTo>
                  <a:pt x="3096387" y="520471"/>
                </a:lnTo>
                <a:lnTo>
                  <a:pt x="3096387" y="0"/>
                </a:lnTo>
                <a:lnTo>
                  <a:pt x="0" y="0"/>
                </a:lnTo>
                <a:lnTo>
                  <a:pt x="0" y="520471"/>
                </a:lnTo>
              </a:path>
            </a:pathLst>
          </a:custGeom>
          <a:solidFill>
            <a:srgbClr val="4F8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7200" y="1645170"/>
            <a:ext cx="730427" cy="1171054"/>
          </a:xfrm>
          <a:custGeom>
            <a:avLst/>
            <a:gdLst>
              <a:gd name="connsiteX0" fmla="*/ 0 w 730427"/>
              <a:gd name="connsiteY0" fmla="*/ 1171054 h 1171054"/>
              <a:gd name="connsiteX1" fmla="*/ 730427 w 730427"/>
              <a:gd name="connsiteY1" fmla="*/ 1171054 h 1171054"/>
              <a:gd name="connsiteX2" fmla="*/ 730427 w 730427"/>
              <a:gd name="connsiteY2" fmla="*/ 0 h 1171054"/>
              <a:gd name="connsiteX3" fmla="*/ 0 w 730427"/>
              <a:gd name="connsiteY3" fmla="*/ 0 h 1171054"/>
              <a:gd name="connsiteX4" fmla="*/ 0 w 730427"/>
              <a:gd name="connsiteY4" fmla="*/ 1171054 h 1171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427" h="1171054">
                <a:moveTo>
                  <a:pt x="0" y="1171054"/>
                </a:moveTo>
                <a:lnTo>
                  <a:pt x="730427" y="1171054"/>
                </a:lnTo>
                <a:lnTo>
                  <a:pt x="730427" y="0"/>
                </a:lnTo>
                <a:lnTo>
                  <a:pt x="0" y="0"/>
                </a:lnTo>
                <a:lnTo>
                  <a:pt x="0" y="117105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87627" y="1645170"/>
            <a:ext cx="3096386" cy="1171054"/>
          </a:xfrm>
          <a:custGeom>
            <a:avLst/>
            <a:gdLst>
              <a:gd name="connsiteX0" fmla="*/ 0 w 3096386"/>
              <a:gd name="connsiteY0" fmla="*/ 1171054 h 1171054"/>
              <a:gd name="connsiteX1" fmla="*/ 3096387 w 3096386"/>
              <a:gd name="connsiteY1" fmla="*/ 1171054 h 1171054"/>
              <a:gd name="connsiteX2" fmla="*/ 3096387 w 3096386"/>
              <a:gd name="connsiteY2" fmla="*/ 0 h 1171054"/>
              <a:gd name="connsiteX3" fmla="*/ 0 w 3096386"/>
              <a:gd name="connsiteY3" fmla="*/ 0 h 1171054"/>
              <a:gd name="connsiteX4" fmla="*/ 0 w 3096386"/>
              <a:gd name="connsiteY4" fmla="*/ 1171054 h 1171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6386" h="1171054">
                <a:moveTo>
                  <a:pt x="0" y="1171054"/>
                </a:moveTo>
                <a:lnTo>
                  <a:pt x="3096387" y="1171054"/>
                </a:lnTo>
                <a:lnTo>
                  <a:pt x="3096387" y="0"/>
                </a:lnTo>
                <a:lnTo>
                  <a:pt x="0" y="0"/>
                </a:lnTo>
                <a:lnTo>
                  <a:pt x="0" y="1171054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7200" y="2816263"/>
            <a:ext cx="730427" cy="477100"/>
          </a:xfrm>
          <a:custGeom>
            <a:avLst/>
            <a:gdLst>
              <a:gd name="connsiteX0" fmla="*/ 0 w 730427"/>
              <a:gd name="connsiteY0" fmla="*/ 477100 h 477100"/>
              <a:gd name="connsiteX1" fmla="*/ 730427 w 730427"/>
              <a:gd name="connsiteY1" fmla="*/ 477100 h 477100"/>
              <a:gd name="connsiteX2" fmla="*/ 730427 w 730427"/>
              <a:gd name="connsiteY2" fmla="*/ 0 h 477100"/>
              <a:gd name="connsiteX3" fmla="*/ 0 w 730427"/>
              <a:gd name="connsiteY3" fmla="*/ 0 h 477100"/>
              <a:gd name="connsiteX4" fmla="*/ 0 w 730427"/>
              <a:gd name="connsiteY4" fmla="*/ 477100 h 47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427" h="477100">
                <a:moveTo>
                  <a:pt x="0" y="477100"/>
                </a:moveTo>
                <a:lnTo>
                  <a:pt x="730427" y="477100"/>
                </a:lnTo>
                <a:lnTo>
                  <a:pt x="730427" y="0"/>
                </a:lnTo>
                <a:lnTo>
                  <a:pt x="0" y="0"/>
                </a:lnTo>
                <a:lnTo>
                  <a:pt x="0" y="47710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87627" y="2816263"/>
            <a:ext cx="3096386" cy="477100"/>
          </a:xfrm>
          <a:custGeom>
            <a:avLst/>
            <a:gdLst>
              <a:gd name="connsiteX0" fmla="*/ 0 w 3096386"/>
              <a:gd name="connsiteY0" fmla="*/ 477100 h 477100"/>
              <a:gd name="connsiteX1" fmla="*/ 3096387 w 3096386"/>
              <a:gd name="connsiteY1" fmla="*/ 477100 h 477100"/>
              <a:gd name="connsiteX2" fmla="*/ 3096387 w 3096386"/>
              <a:gd name="connsiteY2" fmla="*/ 0 h 477100"/>
              <a:gd name="connsiteX3" fmla="*/ 0 w 3096386"/>
              <a:gd name="connsiteY3" fmla="*/ 0 h 477100"/>
              <a:gd name="connsiteX4" fmla="*/ 0 w 3096386"/>
              <a:gd name="connsiteY4" fmla="*/ 477100 h 47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6386" h="477100">
                <a:moveTo>
                  <a:pt x="0" y="477100"/>
                </a:moveTo>
                <a:lnTo>
                  <a:pt x="3096387" y="477100"/>
                </a:lnTo>
                <a:lnTo>
                  <a:pt x="3096387" y="0"/>
                </a:lnTo>
                <a:lnTo>
                  <a:pt x="0" y="0"/>
                </a:lnTo>
                <a:lnTo>
                  <a:pt x="0" y="47710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57200" y="3293389"/>
            <a:ext cx="730427" cy="824077"/>
          </a:xfrm>
          <a:custGeom>
            <a:avLst/>
            <a:gdLst>
              <a:gd name="connsiteX0" fmla="*/ 0 w 730427"/>
              <a:gd name="connsiteY0" fmla="*/ 824077 h 824077"/>
              <a:gd name="connsiteX1" fmla="*/ 730427 w 730427"/>
              <a:gd name="connsiteY1" fmla="*/ 824077 h 824077"/>
              <a:gd name="connsiteX2" fmla="*/ 730427 w 730427"/>
              <a:gd name="connsiteY2" fmla="*/ 0 h 824077"/>
              <a:gd name="connsiteX3" fmla="*/ 0 w 730427"/>
              <a:gd name="connsiteY3" fmla="*/ 0 h 824077"/>
              <a:gd name="connsiteX4" fmla="*/ 0 w 730427"/>
              <a:gd name="connsiteY4" fmla="*/ 824077 h 824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427" h="824077">
                <a:moveTo>
                  <a:pt x="0" y="824077"/>
                </a:moveTo>
                <a:lnTo>
                  <a:pt x="730427" y="824077"/>
                </a:lnTo>
                <a:lnTo>
                  <a:pt x="730427" y="0"/>
                </a:lnTo>
                <a:lnTo>
                  <a:pt x="0" y="0"/>
                </a:lnTo>
                <a:lnTo>
                  <a:pt x="0" y="82407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87627" y="3293389"/>
            <a:ext cx="3096386" cy="824077"/>
          </a:xfrm>
          <a:custGeom>
            <a:avLst/>
            <a:gdLst>
              <a:gd name="connsiteX0" fmla="*/ 0 w 3096386"/>
              <a:gd name="connsiteY0" fmla="*/ 824077 h 824077"/>
              <a:gd name="connsiteX1" fmla="*/ 3096387 w 3096386"/>
              <a:gd name="connsiteY1" fmla="*/ 824077 h 824077"/>
              <a:gd name="connsiteX2" fmla="*/ 3096387 w 3096386"/>
              <a:gd name="connsiteY2" fmla="*/ 0 h 824077"/>
              <a:gd name="connsiteX3" fmla="*/ 0 w 3096386"/>
              <a:gd name="connsiteY3" fmla="*/ 0 h 824077"/>
              <a:gd name="connsiteX4" fmla="*/ 0 w 3096386"/>
              <a:gd name="connsiteY4" fmla="*/ 824077 h 8240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6386" h="824077">
                <a:moveTo>
                  <a:pt x="0" y="824077"/>
                </a:moveTo>
                <a:lnTo>
                  <a:pt x="3096387" y="824077"/>
                </a:lnTo>
                <a:lnTo>
                  <a:pt x="3096387" y="0"/>
                </a:lnTo>
                <a:lnTo>
                  <a:pt x="0" y="0"/>
                </a:lnTo>
                <a:lnTo>
                  <a:pt x="0" y="824077"/>
                </a:lnTo>
              </a:path>
            </a:pathLst>
          </a:custGeom>
          <a:solidFill>
            <a:srgbClr val="D0D8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57200" y="4117466"/>
            <a:ext cx="730427" cy="1066800"/>
          </a:xfrm>
          <a:custGeom>
            <a:avLst/>
            <a:gdLst>
              <a:gd name="connsiteX0" fmla="*/ 0 w 730427"/>
              <a:gd name="connsiteY0" fmla="*/ 1066800 h 1066800"/>
              <a:gd name="connsiteX1" fmla="*/ 730427 w 730427"/>
              <a:gd name="connsiteY1" fmla="*/ 1066800 h 1066800"/>
              <a:gd name="connsiteX2" fmla="*/ 730427 w 730427"/>
              <a:gd name="connsiteY2" fmla="*/ 0 h 1066800"/>
              <a:gd name="connsiteX3" fmla="*/ 0 w 730427"/>
              <a:gd name="connsiteY3" fmla="*/ 0 h 1066800"/>
              <a:gd name="connsiteX4" fmla="*/ 0 w 730427"/>
              <a:gd name="connsiteY4" fmla="*/ 10668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0427" h="1066800">
                <a:moveTo>
                  <a:pt x="0" y="1066800"/>
                </a:moveTo>
                <a:lnTo>
                  <a:pt x="730427" y="1066800"/>
                </a:lnTo>
                <a:lnTo>
                  <a:pt x="730427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187627" y="4117466"/>
            <a:ext cx="3096386" cy="1066800"/>
          </a:xfrm>
          <a:custGeom>
            <a:avLst/>
            <a:gdLst>
              <a:gd name="connsiteX0" fmla="*/ 0 w 3096386"/>
              <a:gd name="connsiteY0" fmla="*/ 1066800 h 1066800"/>
              <a:gd name="connsiteX1" fmla="*/ 3096387 w 3096386"/>
              <a:gd name="connsiteY1" fmla="*/ 1066800 h 1066800"/>
              <a:gd name="connsiteX2" fmla="*/ 3096387 w 3096386"/>
              <a:gd name="connsiteY2" fmla="*/ 0 h 1066800"/>
              <a:gd name="connsiteX3" fmla="*/ 0 w 3096386"/>
              <a:gd name="connsiteY3" fmla="*/ 0 h 1066800"/>
              <a:gd name="connsiteX4" fmla="*/ 0 w 3096386"/>
              <a:gd name="connsiteY4" fmla="*/ 106680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96386" h="1066800">
                <a:moveTo>
                  <a:pt x="0" y="1066800"/>
                </a:moveTo>
                <a:lnTo>
                  <a:pt x="3096387" y="1066800"/>
                </a:lnTo>
                <a:lnTo>
                  <a:pt x="3096387" y="0"/>
                </a:lnTo>
                <a:lnTo>
                  <a:pt x="0" y="0"/>
                </a:lnTo>
                <a:lnTo>
                  <a:pt x="0" y="1066800"/>
                </a:lnTo>
              </a:path>
            </a:pathLst>
          </a:custGeom>
          <a:solidFill>
            <a:srgbClr val="E9EDF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181277" y="1112011"/>
            <a:ext cx="25400" cy="4084954"/>
          </a:xfrm>
          <a:custGeom>
            <a:avLst/>
            <a:gdLst>
              <a:gd name="connsiteX0" fmla="*/ 6350 w 25400"/>
              <a:gd name="connsiteY0" fmla="*/ 6350 h 4084954"/>
              <a:gd name="connsiteX1" fmla="*/ 6350 w 25400"/>
              <a:gd name="connsiteY1" fmla="*/ 4078604 h 4084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84954">
                <a:moveTo>
                  <a:pt x="6350" y="6350"/>
                </a:moveTo>
                <a:lnTo>
                  <a:pt x="6350" y="407860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31800" y="1626107"/>
            <a:ext cx="3877564" cy="76200"/>
          </a:xfrm>
          <a:custGeom>
            <a:avLst/>
            <a:gdLst>
              <a:gd name="connsiteX0" fmla="*/ 19050 w 3877564"/>
              <a:gd name="connsiteY0" fmla="*/ 19050 h 76200"/>
              <a:gd name="connsiteX1" fmla="*/ 3858514 w 387756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77564" h="76200">
                <a:moveTo>
                  <a:pt x="19050" y="19050"/>
                </a:moveTo>
                <a:lnTo>
                  <a:pt x="3858514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4500" y="2809875"/>
            <a:ext cx="3852164" cy="25400"/>
          </a:xfrm>
          <a:custGeom>
            <a:avLst/>
            <a:gdLst>
              <a:gd name="connsiteX0" fmla="*/ 6350 w 3852164"/>
              <a:gd name="connsiteY0" fmla="*/ 6350 h 25400"/>
              <a:gd name="connsiteX1" fmla="*/ 3845814 w 38521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2164" h="25400">
                <a:moveTo>
                  <a:pt x="6350" y="6350"/>
                </a:moveTo>
                <a:lnTo>
                  <a:pt x="384581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4500" y="3287014"/>
            <a:ext cx="3852164" cy="25400"/>
          </a:xfrm>
          <a:custGeom>
            <a:avLst/>
            <a:gdLst>
              <a:gd name="connsiteX0" fmla="*/ 6350 w 3852164"/>
              <a:gd name="connsiteY0" fmla="*/ 6350 h 25400"/>
              <a:gd name="connsiteX1" fmla="*/ 3845814 w 38521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2164" h="25400">
                <a:moveTo>
                  <a:pt x="6350" y="6350"/>
                </a:moveTo>
                <a:lnTo>
                  <a:pt x="384581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4500" y="4111116"/>
            <a:ext cx="3852164" cy="25400"/>
          </a:xfrm>
          <a:custGeom>
            <a:avLst/>
            <a:gdLst>
              <a:gd name="connsiteX0" fmla="*/ 6350 w 3852164"/>
              <a:gd name="connsiteY0" fmla="*/ 6350 h 25400"/>
              <a:gd name="connsiteX1" fmla="*/ 3845814 w 38521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2164" h="25400">
                <a:moveTo>
                  <a:pt x="6350" y="6350"/>
                </a:moveTo>
                <a:lnTo>
                  <a:pt x="384581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0850" y="1112011"/>
            <a:ext cx="25400" cy="4084954"/>
          </a:xfrm>
          <a:custGeom>
            <a:avLst/>
            <a:gdLst>
              <a:gd name="connsiteX0" fmla="*/ 6350 w 25400"/>
              <a:gd name="connsiteY0" fmla="*/ 6350 h 4084954"/>
              <a:gd name="connsiteX1" fmla="*/ 6350 w 25400"/>
              <a:gd name="connsiteY1" fmla="*/ 4078604 h 4084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84954">
                <a:moveTo>
                  <a:pt x="6350" y="6350"/>
                </a:moveTo>
                <a:lnTo>
                  <a:pt x="6350" y="407860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77614" y="1112011"/>
            <a:ext cx="25400" cy="4084954"/>
          </a:xfrm>
          <a:custGeom>
            <a:avLst/>
            <a:gdLst>
              <a:gd name="connsiteX0" fmla="*/ 6350 w 25400"/>
              <a:gd name="connsiteY0" fmla="*/ 6350 h 4084954"/>
              <a:gd name="connsiteX1" fmla="*/ 6350 w 25400"/>
              <a:gd name="connsiteY1" fmla="*/ 4078604 h 4084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84954">
                <a:moveTo>
                  <a:pt x="6350" y="6350"/>
                </a:moveTo>
                <a:lnTo>
                  <a:pt x="6350" y="4078604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4500" y="1118361"/>
            <a:ext cx="3852164" cy="25400"/>
          </a:xfrm>
          <a:custGeom>
            <a:avLst/>
            <a:gdLst>
              <a:gd name="connsiteX0" fmla="*/ 6350 w 3852164"/>
              <a:gd name="connsiteY0" fmla="*/ 6350 h 25400"/>
              <a:gd name="connsiteX1" fmla="*/ 3845814 w 38521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2164" h="25400">
                <a:moveTo>
                  <a:pt x="6350" y="6350"/>
                </a:moveTo>
                <a:lnTo>
                  <a:pt x="384581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44500" y="5177916"/>
            <a:ext cx="3852164" cy="25400"/>
          </a:xfrm>
          <a:custGeom>
            <a:avLst/>
            <a:gdLst>
              <a:gd name="connsiteX0" fmla="*/ 6350 w 3852164"/>
              <a:gd name="connsiteY0" fmla="*/ 6350 h 25400"/>
              <a:gd name="connsiteX1" fmla="*/ 3845814 w 385216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52164" h="25400">
                <a:moveTo>
                  <a:pt x="6350" y="6350"/>
                </a:moveTo>
                <a:lnTo>
                  <a:pt x="384581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432800" cy="40259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546100" y="660400"/>
            <a:ext cx="1790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dip\dp\px\sp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8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46100" y="1219200"/>
            <a:ext cx="444500" cy="354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dip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dp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98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px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E46C0A"/>
                </a:solidFill>
                <a:latin typeface="Times New Roman" pitchFamily="18" charset="0"/>
                <a:cs typeface="Times New Roman" pitchFamily="18" charset="0"/>
              </a:rPr>
              <a:t>sp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270000" y="1219200"/>
            <a:ext cx="28321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说明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device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independent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pixels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设备独立像素，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不同设备有不同的显示效果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同上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pixels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绝对像素，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不同的设备显示效果相同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pixels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带比例的像素，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类似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dp</a:t>
            </a: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用于文字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7801" y="6229858"/>
            <a:ext cx="8242300" cy="24892"/>
          </a:xfrm>
          <a:custGeom>
            <a:avLst/>
            <a:gdLst>
              <a:gd name="connsiteX0" fmla="*/ 6350 w 8242300"/>
              <a:gd name="connsiteY0" fmla="*/ 6350 h 24892"/>
              <a:gd name="connsiteX1" fmla="*/ 8235950 w 8242300"/>
              <a:gd name="connsiteY1" fmla="*/ 7937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42300" h="24892">
                <a:moveTo>
                  <a:pt x="6350" y="6350"/>
                </a:moveTo>
                <a:lnTo>
                  <a:pt x="8235950" y="7937"/>
                </a:lnTo>
              </a:path>
            </a:pathLst>
          </a:custGeom>
          <a:ln w="12700">
            <a:solidFill>
              <a:srgbClr val="77777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52628" y="1037844"/>
            <a:ext cx="8261604" cy="64007"/>
          </a:xfrm>
          <a:custGeom>
            <a:avLst/>
            <a:gdLst>
              <a:gd name="connsiteX0" fmla="*/ 16001 w 8261604"/>
              <a:gd name="connsiteY0" fmla="*/ 16002 h 64007"/>
              <a:gd name="connsiteX1" fmla="*/ 8245602 w 8261604"/>
              <a:gd name="connsiteY1" fmla="*/ 17525 h 640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61604" h="64007">
                <a:moveTo>
                  <a:pt x="16001" y="16002"/>
                </a:moveTo>
                <a:lnTo>
                  <a:pt x="8245602" y="17525"/>
                </a:lnTo>
              </a:path>
            </a:pathLst>
          </a:custGeom>
          <a:ln w="38100">
            <a:solidFill>
              <a:srgbClr val="365F9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5883" y="6237732"/>
            <a:ext cx="470916" cy="364236"/>
          </a:xfrm>
          <a:custGeom>
            <a:avLst/>
            <a:gdLst>
              <a:gd name="connsiteX0" fmla="*/ 0 w 470916"/>
              <a:gd name="connsiteY0" fmla="*/ 364236 h 364236"/>
              <a:gd name="connsiteX1" fmla="*/ 470916 w 470916"/>
              <a:gd name="connsiteY1" fmla="*/ 364236 h 364236"/>
              <a:gd name="connsiteX2" fmla="*/ 470916 w 470916"/>
              <a:gd name="connsiteY2" fmla="*/ 0 h 364236"/>
              <a:gd name="connsiteX3" fmla="*/ 0 w 470916"/>
              <a:gd name="connsiteY3" fmla="*/ 0 h 364236"/>
              <a:gd name="connsiteX4" fmla="*/ 0 w 470916"/>
              <a:gd name="connsiteY4" fmla="*/ 364236 h 364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916" h="364236">
                <a:moveTo>
                  <a:pt x="0" y="364236"/>
                </a:moveTo>
                <a:lnTo>
                  <a:pt x="470916" y="364236"/>
                </a:lnTo>
                <a:lnTo>
                  <a:pt x="470916" y="0"/>
                </a:lnTo>
                <a:lnTo>
                  <a:pt x="0" y="0"/>
                </a:lnTo>
                <a:lnTo>
                  <a:pt x="0" y="364236"/>
                </a:lnTo>
              </a:path>
            </a:pathLst>
          </a:custGeom>
          <a:solidFill>
            <a:srgbClr val="F2F2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016000"/>
            <a:ext cx="8369300" cy="165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1257300"/>
            <a:ext cx="8255000" cy="4813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0" y="1066800"/>
            <a:ext cx="8636000" cy="51943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546100" y="660400"/>
            <a:ext cx="1701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9-patch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PNG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407400" y="63627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58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852</Words>
  <Application>Microsoft Office PowerPoint</Application>
  <PresentationFormat>全屏显示(4:3)</PresentationFormat>
  <Paragraphs>576</Paragraphs>
  <Slides>54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wzydiedfish</cp:lastModifiedBy>
  <cp:revision>11</cp:revision>
  <dcterms:created xsi:type="dcterms:W3CDTF">2006-08-16T00:00:00Z</dcterms:created>
  <dcterms:modified xsi:type="dcterms:W3CDTF">2016-07-08T07:23:05Z</dcterms:modified>
</cp:coreProperties>
</file>